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59" r:id="rId6"/>
    <p:sldId id="258" r:id="rId7"/>
    <p:sldId id="260" r:id="rId8"/>
    <p:sldId id="262" r:id="rId9"/>
    <p:sldId id="263" r:id="rId10"/>
    <p:sldId id="285" r:id="rId11"/>
    <p:sldId id="265" r:id="rId12"/>
    <p:sldId id="266" r:id="rId13"/>
    <p:sldId id="276" r:id="rId14"/>
    <p:sldId id="281" r:id="rId15"/>
    <p:sldId id="289" r:id="rId16"/>
    <p:sldId id="290" r:id="rId17"/>
    <p:sldId id="287" r:id="rId18"/>
    <p:sldId id="291" r:id="rId19"/>
    <p:sldId id="288" r:id="rId20"/>
    <p:sldId id="293" r:id="rId21"/>
    <p:sldId id="294" r:id="rId22"/>
    <p:sldId id="295" r:id="rId23"/>
    <p:sldId id="292" r:id="rId24"/>
    <p:sldId id="296" r:id="rId25"/>
    <p:sldId id="297" r:id="rId26"/>
    <p:sldId id="298" r:id="rId27"/>
    <p:sldId id="299" r:id="rId28"/>
    <p:sldId id="300" r:id="rId29"/>
    <p:sldId id="272" r:id="rId30"/>
  </p:sldIdLst>
  <p:sldSz cx="12190413" cy="6859588"/>
  <p:notesSz cx="6858000" cy="9144000"/>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pos="56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0F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45072" autoAdjust="0"/>
  </p:normalViewPr>
  <p:slideViewPr>
    <p:cSldViewPr showGuides="1">
      <p:cViewPr varScale="1">
        <p:scale>
          <a:sx n="59" d="100"/>
          <a:sy n="59" d="100"/>
        </p:scale>
        <p:origin x="2478" y="60"/>
      </p:cViewPr>
      <p:guideLst>
        <p:guide orient="horz" pos="618"/>
        <p:guide pos="5685"/>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4" d="100"/>
          <a:sy n="74" d="100"/>
        </p:scale>
        <p:origin x="2376" y="45"/>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3"/>
              </a:solidFill>
              <a:latin typeface="+mn-lt"/>
              <a:ea typeface="+mn-ea"/>
              <a:cs typeface="+mn-cs"/>
            </a:defRPr>
          </a:pPr>
          <a:endParaRPr lang="en-US"/>
        </a:p>
      </c:txPr>
    </c:title>
    <c:autoTitleDeleted val="0"/>
    <c:plotArea>
      <c:layout/>
      <c:pieChart>
        <c:varyColors val="1"/>
        <c:ser>
          <c:idx val="0"/>
          <c:order val="0"/>
          <c:tx>
            <c:strRef>
              <c:f>Sheet1!$B$1</c:f>
              <c:strCache>
                <c:ptCount val="1"/>
                <c:pt idx="0">
                  <c:v>Employee Breakdown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FEC-4063-BC7C-764AD6C355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FEC-4063-BC7C-764AD6C3558D}"/>
              </c:ext>
            </c:extLst>
          </c:dPt>
          <c:cat>
            <c:strRef>
              <c:f>Sheet1!$A$2:$A$3</c:f>
              <c:strCache>
                <c:ptCount val="2"/>
                <c:pt idx="0">
                  <c:v>Technical</c:v>
                </c:pt>
                <c:pt idx="1">
                  <c:v>Non-Technical</c:v>
                </c:pt>
              </c:strCache>
            </c:strRef>
          </c:cat>
          <c:val>
            <c:numRef>
              <c:f>Sheet1!$B$2:$B$3</c:f>
              <c:numCache>
                <c:formatCode>General</c:formatCode>
                <c:ptCount val="2"/>
                <c:pt idx="0">
                  <c:v>82</c:v>
                </c:pt>
                <c:pt idx="1">
                  <c:v>18</c:v>
                </c:pt>
              </c:numCache>
            </c:numRef>
          </c:val>
          <c:extLst>
            <c:ext xmlns:c16="http://schemas.microsoft.com/office/drawing/2014/chart" uri="{C3380CC4-5D6E-409C-BE32-E72D297353CC}">
              <c16:uniqueId val="{00000000-3DA8-430F-80EC-ABBCCFBCF45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3"/>
              </a:solidFill>
              <a:latin typeface="+mn-lt"/>
              <a:ea typeface="+mn-ea"/>
              <a:cs typeface="+mn-cs"/>
            </a:defRPr>
          </a:pPr>
          <a:endParaRPr lang="en-US"/>
        </a:p>
      </c:txPr>
    </c:title>
    <c:autoTitleDeleted val="0"/>
    <c:plotArea>
      <c:layout/>
      <c:pieChart>
        <c:varyColors val="1"/>
        <c:ser>
          <c:idx val="0"/>
          <c:order val="0"/>
          <c:tx>
            <c:strRef>
              <c:f>Sheet1!$B$1</c:f>
              <c:strCache>
                <c:ptCount val="1"/>
                <c:pt idx="0">
                  <c:v>Click Break Down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EE8-4404-8479-5E6A49CC0A6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EE8-4404-8479-5E6A49CC0A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EE8-4404-8479-5E6A49CC0A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EE8-4404-8479-5E6A49CC0A63}"/>
              </c:ext>
            </c:extLst>
          </c:dPt>
          <c:cat>
            <c:strRef>
              <c:f>Sheet1!$A$2:$A$4</c:f>
              <c:strCache>
                <c:ptCount val="3"/>
                <c:pt idx="0">
                  <c:v>Technical Victims</c:v>
                </c:pt>
                <c:pt idx="1">
                  <c:v>Non-Technical Victims</c:v>
                </c:pt>
                <c:pt idx="2">
                  <c:v>Passed</c:v>
                </c:pt>
              </c:strCache>
            </c:strRef>
          </c:cat>
          <c:val>
            <c:numRef>
              <c:f>Sheet1!$B$2:$B$4</c:f>
              <c:numCache>
                <c:formatCode>General</c:formatCode>
                <c:ptCount val="3"/>
                <c:pt idx="0">
                  <c:v>52</c:v>
                </c:pt>
                <c:pt idx="1">
                  <c:v>2</c:v>
                </c:pt>
                <c:pt idx="2">
                  <c:v>155</c:v>
                </c:pt>
              </c:numCache>
            </c:numRef>
          </c:val>
          <c:extLst>
            <c:ext xmlns:c16="http://schemas.microsoft.com/office/drawing/2014/chart" uri="{C3380CC4-5D6E-409C-BE32-E72D297353CC}">
              <c16:uniqueId val="{00000008-0EE8-4404-8479-5E6A49CC0A6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D5E657-C75E-4190-B3C3-105C9C4260DF}" type="datetimeFigureOut">
              <a:rPr lang="en-AU" smtClean="0"/>
              <a:t>8/03/2017</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F98D88-B6F7-4C17-9B14-1B1A9C0C092B}" type="slidenum">
              <a:rPr lang="en-AU" smtClean="0"/>
              <a:t>‹#›</a:t>
            </a:fld>
            <a:endParaRPr lang="en-AU"/>
          </a:p>
        </p:txBody>
      </p:sp>
    </p:spTree>
    <p:extLst>
      <p:ext uri="{BB962C8B-B14F-4D97-AF65-F5344CB8AC3E}">
        <p14:creationId xmlns:p14="http://schemas.microsoft.com/office/powerpoint/2010/main" val="3193069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42A88-9C46-4A82-BC64-6521039314F7}" type="datetimeFigureOut">
              <a:rPr lang="en-AU" smtClean="0"/>
              <a:t>8/03/2017</a:t>
            </a:fld>
            <a:endParaRPr lang="en-AU"/>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5FB293-4812-4AD5-9D7B-16C5960DBBF9}" type="slidenum">
              <a:rPr lang="en-AU" smtClean="0"/>
              <a:t>‹#›</a:t>
            </a:fld>
            <a:endParaRPr lang="en-AU"/>
          </a:p>
        </p:txBody>
      </p:sp>
    </p:spTree>
    <p:extLst>
      <p:ext uri="{BB962C8B-B14F-4D97-AF65-F5344CB8AC3E}">
        <p14:creationId xmlns:p14="http://schemas.microsoft.com/office/powerpoint/2010/main" val="99587681"/>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Good morning everyone, and welcome to the Readify Dev Breakfast. My name is Kieran Jacobsen, I am the Technical Lead for Infrastructure and Security within Readify’s Managed Services team. My responsibility is to manage and maintain Readify’s internal systems and infrastructure. I spent a lot of time working with developers, and customer operational and security teams to achieve positive outcomes. I have a fairly unique understanding of the pressures and unique challenges for each group. I have seen strategies that have worked, and quite a few that have failed.</a:t>
            </a:r>
          </a:p>
        </p:txBody>
      </p:sp>
      <p:sp>
        <p:nvSpPr>
          <p:cNvPr id="4" name="Slide Number Placeholder 3"/>
          <p:cNvSpPr>
            <a:spLocks noGrp="1"/>
          </p:cNvSpPr>
          <p:nvPr>
            <p:ph type="sldNum" sz="quarter" idx="10"/>
          </p:nvPr>
        </p:nvSpPr>
        <p:spPr/>
        <p:txBody>
          <a:bodyPr/>
          <a:lstStyle/>
          <a:p>
            <a:fld id="{325FB293-4812-4AD5-9D7B-16C5960DBBF9}" type="slidenum">
              <a:rPr lang="en-AU" smtClean="0"/>
              <a:t>1</a:t>
            </a:fld>
            <a:endParaRPr lang="en-AU"/>
          </a:p>
        </p:txBody>
      </p:sp>
    </p:spTree>
    <p:extLst>
      <p:ext uri="{BB962C8B-B14F-4D97-AF65-F5344CB8AC3E}">
        <p14:creationId xmlns:p14="http://schemas.microsoft.com/office/powerpoint/2010/main" val="1474585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I hope that by now, everyone is aware of the risks of using excel and word documents containing macros, and you should have them blocked within your organisation. Unfortunately many security activities still occur via excel checklists and word documents sent via email. Excel is clunky, it is slow and difficult to process, I recently completed a review process, all 12 thousand questions in macro enabled excel files, it was slow, and it wasn’t productive.</a:t>
            </a:r>
          </a:p>
          <a:p>
            <a:endParaRPr lang="en-AU" dirty="0"/>
          </a:p>
          <a:p>
            <a:r>
              <a:rPr lang="en-AU" dirty="0"/>
              <a:t>Word documents have their challenges as well, it can be hard to difference them. If I knew I was compliant to version 1.15 of the security policy, and now there is 1.16, how do I know what changed in this word document? And don’t start me on change history entries at the start of documents, do they ever work?</a:t>
            </a:r>
          </a:p>
          <a:p>
            <a:endParaRPr lang="en-AU" dirty="0"/>
          </a:p>
          <a:p>
            <a:r>
              <a:rPr lang="en-AU" dirty="0"/>
              <a:t>Email attachments are great for sharing, but bad for collaboration. You should also be aware of the risks of communicating sensitive security matters using email and email attachments. Now everyone’s security is up to your level.</a:t>
            </a:r>
          </a:p>
          <a:p>
            <a:endParaRPr lang="en-AU" dirty="0"/>
          </a:p>
          <a:p>
            <a:r>
              <a:rPr lang="en-AU" dirty="0"/>
              <a:t>So what should we do?</a:t>
            </a:r>
          </a:p>
        </p:txBody>
      </p:sp>
      <p:sp>
        <p:nvSpPr>
          <p:cNvPr id="4" name="Slide Number Placeholder 3"/>
          <p:cNvSpPr>
            <a:spLocks noGrp="1"/>
          </p:cNvSpPr>
          <p:nvPr>
            <p:ph type="sldNum" sz="quarter" idx="10"/>
          </p:nvPr>
        </p:nvSpPr>
        <p:spPr/>
        <p:txBody>
          <a:bodyPr/>
          <a:lstStyle/>
          <a:p>
            <a:fld id="{325FB293-4812-4AD5-9D7B-16C5960DBBF9}" type="slidenum">
              <a:rPr lang="en-AU" smtClean="0"/>
              <a:t>10</a:t>
            </a:fld>
            <a:endParaRPr lang="en-AU"/>
          </a:p>
        </p:txBody>
      </p:sp>
    </p:spTree>
    <p:extLst>
      <p:ext uri="{BB962C8B-B14F-4D97-AF65-F5344CB8AC3E}">
        <p14:creationId xmlns:p14="http://schemas.microsoft.com/office/powerpoint/2010/main" val="44363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Backlogs and boards have worked wonders for agile and </a:t>
            </a:r>
            <a:r>
              <a:rPr lang="en-AU" dirty="0" err="1"/>
              <a:t>devops</a:t>
            </a:r>
            <a:r>
              <a:rPr lang="en-AU" dirty="0"/>
              <a:t>. These tools promote a collaborative effort to complete tasks and fosters ownership. Teams work together to determine the priorities for tasks. Operation and security tasks can exist within backlogs just as development tasks can, I know, because this is how I work.</a:t>
            </a:r>
          </a:p>
        </p:txBody>
      </p:sp>
      <p:sp>
        <p:nvSpPr>
          <p:cNvPr id="4" name="Slide Number Placeholder 3"/>
          <p:cNvSpPr>
            <a:spLocks noGrp="1"/>
          </p:cNvSpPr>
          <p:nvPr>
            <p:ph type="sldNum" sz="quarter" idx="10"/>
          </p:nvPr>
        </p:nvSpPr>
        <p:spPr/>
        <p:txBody>
          <a:bodyPr/>
          <a:lstStyle/>
          <a:p>
            <a:fld id="{325FB293-4812-4AD5-9D7B-16C5960DBBF9}" type="slidenum">
              <a:rPr lang="en-AU" smtClean="0"/>
              <a:t>11</a:t>
            </a:fld>
            <a:endParaRPr lang="en-AU"/>
          </a:p>
        </p:txBody>
      </p:sp>
    </p:spTree>
    <p:extLst>
      <p:ext uri="{BB962C8B-B14F-4D97-AF65-F5344CB8AC3E}">
        <p14:creationId xmlns:p14="http://schemas.microsoft.com/office/powerpoint/2010/main" val="3517483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Don’t forget ticket, support or helpdesk tools, like </a:t>
            </a:r>
            <a:r>
              <a:rPr lang="en-AU" dirty="0" err="1"/>
              <a:t>ZenDesk</a:t>
            </a:r>
            <a:r>
              <a:rPr lang="en-AU" dirty="0"/>
              <a:t> here. These tools foster team collaboration and encourage communication with customers. These tools allow for incidents and tasks to be passed cleanly between different parts of your organisation, with history maintained as required. You can write automated responses, saving time and allowing issues to be closed faster and with less fuss.</a:t>
            </a:r>
          </a:p>
          <a:p>
            <a:endParaRPr lang="en-AU" dirty="0"/>
          </a:p>
          <a:p>
            <a:r>
              <a:rPr lang="en-AU" dirty="0"/>
              <a:t>Here is a great example, a user calls your helpdesk, they have noticed an issue with an application, it doesn’t seem to be handling the correct input. Helpdesk takes a look, validates the issue and sends it across to the system admin team. The sysadmin team looks, does some more troubleshooting, it now looks like a security issue in the app, so they send the ticket across to security, who review it, confirm the issue and pass it, with additional information on what the cause of the issue is, across to the development team to fix the issue. Once a fix has been developed, it goes back to operations to ensure its deployed smoothly.</a:t>
            </a:r>
          </a:p>
          <a:p>
            <a:endParaRPr lang="en-AU" dirty="0"/>
          </a:p>
          <a:p>
            <a:r>
              <a:rPr lang="en-AU" dirty="0"/>
              <a:t>This is a smooth progression between teams, its clear who has responsibility for the issue, and its clear to the user what is happening.</a:t>
            </a:r>
          </a:p>
        </p:txBody>
      </p:sp>
      <p:sp>
        <p:nvSpPr>
          <p:cNvPr id="4" name="Slide Number Placeholder 3"/>
          <p:cNvSpPr>
            <a:spLocks noGrp="1"/>
          </p:cNvSpPr>
          <p:nvPr>
            <p:ph type="sldNum" sz="quarter" idx="10"/>
          </p:nvPr>
        </p:nvSpPr>
        <p:spPr/>
        <p:txBody>
          <a:bodyPr/>
          <a:lstStyle/>
          <a:p>
            <a:fld id="{325FB293-4812-4AD5-9D7B-16C5960DBBF9}" type="slidenum">
              <a:rPr lang="en-AU" smtClean="0"/>
              <a:t>12</a:t>
            </a:fld>
            <a:endParaRPr lang="en-AU"/>
          </a:p>
        </p:txBody>
      </p:sp>
    </p:spTree>
    <p:extLst>
      <p:ext uri="{BB962C8B-B14F-4D97-AF65-F5344CB8AC3E}">
        <p14:creationId xmlns:p14="http://schemas.microsoft.com/office/powerpoint/2010/main" val="195889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last one, is something I myself has only just in the past 6 months come to realise. Documentation needs to be in a format where editing is easy, and for that reason we often fall back to word, excel and </a:t>
            </a:r>
            <a:r>
              <a:rPr lang="en-AU" dirty="0" err="1"/>
              <a:t>onenote</a:t>
            </a:r>
            <a:r>
              <a:rPr lang="en-AU" dirty="0"/>
              <a:t>, but its then hard to version and track changes. Writing documentation using </a:t>
            </a:r>
            <a:r>
              <a:rPr lang="en-AU" dirty="0" err="1"/>
              <a:t>markup</a:t>
            </a:r>
            <a:r>
              <a:rPr lang="en-AU" dirty="0"/>
              <a:t>, and using git workflows, helps this. </a:t>
            </a:r>
          </a:p>
          <a:p>
            <a:endParaRPr lang="en-AU" dirty="0"/>
          </a:p>
          <a:p>
            <a:r>
              <a:rPr lang="en-AU" dirty="0"/>
              <a:t>The workflow can be simple, operations teams make changes to say, some security processes. Once they have finished making their changes, they commit them to a branch and create a pull request. Security reviews the changes, approves them and the changes are pushed to the rest of the organisation. </a:t>
            </a:r>
          </a:p>
        </p:txBody>
      </p:sp>
      <p:sp>
        <p:nvSpPr>
          <p:cNvPr id="4" name="Slide Number Placeholder 3"/>
          <p:cNvSpPr>
            <a:spLocks noGrp="1"/>
          </p:cNvSpPr>
          <p:nvPr>
            <p:ph type="sldNum" sz="quarter" idx="10"/>
          </p:nvPr>
        </p:nvSpPr>
        <p:spPr/>
        <p:txBody>
          <a:bodyPr/>
          <a:lstStyle/>
          <a:p>
            <a:fld id="{325FB293-4812-4AD5-9D7B-16C5960DBBF9}" type="slidenum">
              <a:rPr lang="en-AU" smtClean="0"/>
              <a:t>13</a:t>
            </a:fld>
            <a:endParaRPr lang="en-AU"/>
          </a:p>
        </p:txBody>
      </p:sp>
    </p:spTree>
    <p:extLst>
      <p:ext uri="{BB962C8B-B14F-4D97-AF65-F5344CB8AC3E}">
        <p14:creationId xmlns:p14="http://schemas.microsoft.com/office/powerpoint/2010/main" val="2382467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the next big takeaway is security as code. Or as I like to put it, here is all of the code that could impact your organisations security.</a:t>
            </a:r>
          </a:p>
          <a:p>
            <a:endParaRPr lang="en-AU" dirty="0"/>
          </a:p>
          <a:p>
            <a:r>
              <a:rPr lang="en-AU" dirty="0"/>
              <a:t>So obviously we have application source code, but what about the other parts of your environment?</a:t>
            </a:r>
          </a:p>
          <a:p>
            <a:endParaRPr lang="en-AU" dirty="0"/>
          </a:p>
          <a:p>
            <a:r>
              <a:rPr lang="en-AU" dirty="0"/>
              <a:t>If your developers are using Azure or AWS, they are probably using templates to deploy infrastructure. Care needs to be taken that these templates are created in a way that the infrastructure they deploy is secure. Does operations review these? What about security?</a:t>
            </a:r>
          </a:p>
          <a:p>
            <a:endParaRPr lang="en-AU" dirty="0"/>
          </a:p>
          <a:p>
            <a:r>
              <a:rPr lang="en-AU" dirty="0"/>
              <a:t>Server configuration tools like Chef, Puppet and PowerShell DSC are all the rage, but I often see two major issues. Firstly, have you secured these tools correctly? Secondly, is the configuration these tools are deploying secure?</a:t>
            </a:r>
          </a:p>
        </p:txBody>
      </p:sp>
      <p:sp>
        <p:nvSpPr>
          <p:cNvPr id="4" name="Slide Number Placeholder 3"/>
          <p:cNvSpPr>
            <a:spLocks noGrp="1"/>
          </p:cNvSpPr>
          <p:nvPr>
            <p:ph type="sldNum" sz="quarter" idx="10"/>
          </p:nvPr>
        </p:nvSpPr>
        <p:spPr/>
        <p:txBody>
          <a:bodyPr/>
          <a:lstStyle/>
          <a:p>
            <a:fld id="{325FB293-4812-4AD5-9D7B-16C5960DBBF9}" type="slidenum">
              <a:rPr lang="en-AU" smtClean="0"/>
              <a:t>14</a:t>
            </a:fld>
            <a:endParaRPr lang="en-AU"/>
          </a:p>
        </p:txBody>
      </p:sp>
    </p:spTree>
    <p:extLst>
      <p:ext uri="{BB962C8B-B14F-4D97-AF65-F5344CB8AC3E}">
        <p14:creationId xmlns:p14="http://schemas.microsoft.com/office/powerpoint/2010/main" val="706735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we see here, is an except from a template that deploys a virtual machine. This except covers the configuration of a Network Security Group, these are basically a ACL. I took this one from the Azure </a:t>
            </a:r>
            <a:r>
              <a:rPr lang="en-AU" dirty="0" err="1"/>
              <a:t>QuickStart</a:t>
            </a:r>
            <a:r>
              <a:rPr lang="en-AU" dirty="0"/>
              <a:t> Templates repository. In this example, we can see they locked down traffic to RDP only, but the allowed sources is the Internet. Guess this box will start seeing brute force traffic.</a:t>
            </a:r>
          </a:p>
          <a:p>
            <a:endParaRPr lang="en-AU" dirty="0"/>
          </a:p>
          <a:p>
            <a:r>
              <a:rPr lang="en-AU" dirty="0"/>
              <a:t>Surprisingly, this isn’t the worst that I have seen, its actually pretty good. The majority of templates do not make use of NSGs, this results in an ANY:ANY rule being applied, resulting in all services, from RDP, to SSH,, to SMB to SQL left exposed to all in sundry. Why Microsoft when this way, I cannot explain. What I do know, is that your developers are probably using these templates or basing their own templates from these.</a:t>
            </a:r>
          </a:p>
        </p:txBody>
      </p:sp>
      <p:sp>
        <p:nvSpPr>
          <p:cNvPr id="4" name="Slide Number Placeholder 3"/>
          <p:cNvSpPr>
            <a:spLocks noGrp="1"/>
          </p:cNvSpPr>
          <p:nvPr>
            <p:ph type="sldNum" sz="quarter" idx="10"/>
          </p:nvPr>
        </p:nvSpPr>
        <p:spPr/>
        <p:txBody>
          <a:bodyPr/>
          <a:lstStyle/>
          <a:p>
            <a:fld id="{325FB293-4812-4AD5-9D7B-16C5960DBBF9}" type="slidenum">
              <a:rPr lang="en-AU" smtClean="0"/>
              <a:t>15</a:t>
            </a:fld>
            <a:endParaRPr lang="en-AU"/>
          </a:p>
        </p:txBody>
      </p:sp>
    </p:spTree>
    <p:extLst>
      <p:ext uri="{BB962C8B-B14F-4D97-AF65-F5344CB8AC3E}">
        <p14:creationId xmlns:p14="http://schemas.microsoft.com/office/powerpoint/2010/main" val="1068636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let’s take a quick look at another example, this type its PowerShell DSC. This example is snipped of a much larger DSC configuration that all of our servers at Readify comply to. This will disable insecure ciphers being used for HTTPS connections. Imagine the effectiveness if you pushed this out to all of your web servers, or better yet, every server in your fleet? You would be close to having a </a:t>
            </a:r>
            <a:r>
              <a:rPr lang="en-AU" dirty="0" err="1"/>
              <a:t>A</a:t>
            </a:r>
            <a:r>
              <a:rPr lang="en-AU" dirty="0"/>
              <a:t>+ rating for all of your web properties.</a:t>
            </a:r>
          </a:p>
        </p:txBody>
      </p:sp>
      <p:sp>
        <p:nvSpPr>
          <p:cNvPr id="4" name="Slide Number Placeholder 3"/>
          <p:cNvSpPr>
            <a:spLocks noGrp="1"/>
          </p:cNvSpPr>
          <p:nvPr>
            <p:ph type="sldNum" sz="quarter" idx="10"/>
          </p:nvPr>
        </p:nvSpPr>
        <p:spPr/>
        <p:txBody>
          <a:bodyPr/>
          <a:lstStyle/>
          <a:p>
            <a:fld id="{325FB293-4812-4AD5-9D7B-16C5960DBBF9}" type="slidenum">
              <a:rPr lang="en-AU" smtClean="0"/>
              <a:t>16</a:t>
            </a:fld>
            <a:endParaRPr lang="en-AU"/>
          </a:p>
        </p:txBody>
      </p:sp>
    </p:spTree>
    <p:extLst>
      <p:ext uri="{BB962C8B-B14F-4D97-AF65-F5344CB8AC3E}">
        <p14:creationId xmlns:p14="http://schemas.microsoft.com/office/powerpoint/2010/main" val="1406210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Training is so important, and there is a massive return on investment to be gained from training your developers, operations teams and security teams. We cannot be experts at development and security and operations, but I can have an awareness and some working knowledge of the other areas. For instance, the developer who understands application vulnerability testing, the operations team member that knows some IOS development, or the security engineer that knows how to deploy cloud infrastructure.</a:t>
            </a:r>
          </a:p>
          <a:p>
            <a:endParaRPr lang="en-AU" dirty="0"/>
          </a:p>
          <a:p>
            <a:r>
              <a:rPr lang="en-AU" dirty="0"/>
              <a:t>For developers, security awareness begins at day zero. When a new developer starts, they need more than the simple password and shoulder surfing but they need specialist training as well. You need to ensure that developers know what the quality expectations for code they write is, the basics of secure coding and the most common exploit vendors. Do not assume they come with this knowledge. Senior developers should go on training courses that cover secure code practices and common mistakes. This training needs to be hands on. Training like this encourages ownership of security by senior developers, and this is critically important. Senior developers are mentors for junior developers, they sent the tone of the team and the projects, and importantly they lead code review processes.</a:t>
            </a:r>
          </a:p>
          <a:p>
            <a:endParaRPr lang="en-AU" dirty="0"/>
          </a:p>
          <a:p>
            <a:r>
              <a:rPr lang="en-AU" dirty="0"/>
              <a:t>Training isn’t a once off thing, it’s a multiple times per year thing. Training is not just a PowerPoint slide, nor is it the same video each year. Training needs to be reviewed regularly to ensure it covers the latest technology and the changes in the security landscape.</a:t>
            </a:r>
          </a:p>
        </p:txBody>
      </p:sp>
      <p:sp>
        <p:nvSpPr>
          <p:cNvPr id="4" name="Slide Number Placeholder 3"/>
          <p:cNvSpPr>
            <a:spLocks noGrp="1"/>
          </p:cNvSpPr>
          <p:nvPr>
            <p:ph type="sldNum" sz="quarter" idx="10"/>
          </p:nvPr>
        </p:nvSpPr>
        <p:spPr/>
        <p:txBody>
          <a:bodyPr/>
          <a:lstStyle/>
          <a:p>
            <a:fld id="{325FB293-4812-4AD5-9D7B-16C5960DBBF9}" type="slidenum">
              <a:rPr lang="en-AU" smtClean="0"/>
              <a:t>17</a:t>
            </a:fld>
            <a:endParaRPr lang="en-AU"/>
          </a:p>
        </p:txBody>
      </p:sp>
    </p:spTree>
    <p:extLst>
      <p:ext uri="{BB962C8B-B14F-4D97-AF65-F5344CB8AC3E}">
        <p14:creationId xmlns:p14="http://schemas.microsoft.com/office/powerpoint/2010/main" val="1043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At Readify, we identified that phishing was a critical risk to an organisation. Technology can only solve so much, there isn’t a silver bullet. So we opted to organise some training. We selected an external vendor that had a three step process.</a:t>
            </a:r>
          </a:p>
          <a:p>
            <a:endParaRPr lang="en-AU" dirty="0"/>
          </a:p>
          <a:p>
            <a:r>
              <a:rPr lang="en-AU" dirty="0"/>
              <a:t>The first is a baseline, every use gets an email, the same email, throughout a month long period. After baseline comes training, and then once training is complete, there is a period of continual training. During this final phase, staff get one phishing email each month to test them and to help hone their skills.</a:t>
            </a:r>
          </a:p>
          <a:p>
            <a:endParaRPr lang="en-AU" dirty="0"/>
          </a:p>
          <a:p>
            <a:r>
              <a:rPr lang="en-AU" dirty="0"/>
              <a:t>Before we look at the results, lets look at the break down of staff at Readify. &lt;click&gt; As you can see, the majority, around 80%, of our employees are technical, be it developers, database people, business intelligence, SharePoint, or infrastructure people like me. My expectation was that the majority of those who fell for the baseline email, would be non-technical, I know, I am biased. </a:t>
            </a:r>
          </a:p>
          <a:p>
            <a:endParaRPr lang="en-AU" dirty="0"/>
          </a:p>
          <a:p>
            <a:r>
              <a:rPr lang="en-AU" dirty="0"/>
              <a:t>&lt;click&gt;</a:t>
            </a:r>
          </a:p>
          <a:p>
            <a:r>
              <a:rPr lang="en-AU" dirty="0"/>
              <a:t>As you can see, the results are a tad more interesting. Overall, we had 26% of our staff click on the baseline email, surprisingly, only a small fraction of those, 2 people, were non-technical.  Since the training, our click rate is down to about 2% each month.</a:t>
            </a:r>
          </a:p>
          <a:p>
            <a:endParaRPr lang="en-AU" dirty="0"/>
          </a:p>
          <a:p>
            <a:r>
              <a:rPr lang="en-AU" dirty="0"/>
              <a:t>Moral of the story, don’t always expect your non-technical staff to be the source of your security issues.</a:t>
            </a:r>
          </a:p>
        </p:txBody>
      </p:sp>
      <p:sp>
        <p:nvSpPr>
          <p:cNvPr id="4" name="Slide Number Placeholder 3"/>
          <p:cNvSpPr>
            <a:spLocks noGrp="1"/>
          </p:cNvSpPr>
          <p:nvPr>
            <p:ph type="sldNum" sz="quarter" idx="10"/>
          </p:nvPr>
        </p:nvSpPr>
        <p:spPr/>
        <p:txBody>
          <a:bodyPr/>
          <a:lstStyle/>
          <a:p>
            <a:fld id="{325FB293-4812-4AD5-9D7B-16C5960DBBF9}" type="slidenum">
              <a:rPr lang="en-AU" smtClean="0"/>
              <a:t>18</a:t>
            </a:fld>
            <a:endParaRPr lang="en-AU"/>
          </a:p>
        </p:txBody>
      </p:sp>
    </p:spTree>
    <p:extLst>
      <p:ext uri="{BB962C8B-B14F-4D97-AF65-F5344CB8AC3E}">
        <p14:creationId xmlns:p14="http://schemas.microsoft.com/office/powerpoint/2010/main" val="2418240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back to the infinity of DevOps. Where do we integrate security? The answer simply is, at every step. We need to consider security at every point, and security gates should exist between each step. They say security is as strong as the weakest link in the chain, well, this is your new chain, make it as you wish.</a:t>
            </a:r>
          </a:p>
        </p:txBody>
      </p:sp>
      <p:sp>
        <p:nvSpPr>
          <p:cNvPr id="4" name="Slide Number Placeholder 3"/>
          <p:cNvSpPr>
            <a:spLocks noGrp="1"/>
          </p:cNvSpPr>
          <p:nvPr>
            <p:ph type="sldNum" sz="quarter" idx="10"/>
          </p:nvPr>
        </p:nvSpPr>
        <p:spPr/>
        <p:txBody>
          <a:bodyPr/>
          <a:lstStyle/>
          <a:p>
            <a:fld id="{325FB293-4812-4AD5-9D7B-16C5960DBBF9}" type="slidenum">
              <a:rPr lang="en-AU" smtClean="0"/>
              <a:t>19</a:t>
            </a:fld>
            <a:endParaRPr lang="en-AU"/>
          </a:p>
        </p:txBody>
      </p:sp>
    </p:spTree>
    <p:extLst>
      <p:ext uri="{BB962C8B-B14F-4D97-AF65-F5344CB8AC3E}">
        <p14:creationId xmlns:p14="http://schemas.microsoft.com/office/powerpoint/2010/main" val="27252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By all accounts, 2016 was a massive year for information security. We saw a significant number of breach disclosures, breaking records in terms of the number and size of the breaches. We saw a number of older breaches appear for the first time, like those impacting LinkedIn, Myspace and Yahoo. We saw the mirai IOT bot net appear, hit Brian Krebs with a record breaking denial of service attack, then target DynDNS and knocking off Spotify, twitter, GitHub PayPal and more. We also saw a number of breaches where database backups made public, including one impacting the Australian Red Cross.</a:t>
            </a:r>
          </a:p>
        </p:txBody>
      </p:sp>
      <p:sp>
        <p:nvSpPr>
          <p:cNvPr id="4" name="Slide Number Placeholder 3"/>
          <p:cNvSpPr>
            <a:spLocks noGrp="1"/>
          </p:cNvSpPr>
          <p:nvPr>
            <p:ph type="sldNum" sz="quarter" idx="10"/>
          </p:nvPr>
        </p:nvSpPr>
        <p:spPr/>
        <p:txBody>
          <a:bodyPr/>
          <a:lstStyle/>
          <a:p>
            <a:fld id="{325FB293-4812-4AD5-9D7B-16C5960DBBF9}" type="slidenum">
              <a:rPr lang="en-AU" smtClean="0"/>
              <a:t>2</a:t>
            </a:fld>
            <a:endParaRPr lang="en-AU"/>
          </a:p>
        </p:txBody>
      </p:sp>
    </p:spTree>
    <p:extLst>
      <p:ext uri="{BB962C8B-B14F-4D97-AF65-F5344CB8AC3E}">
        <p14:creationId xmlns:p14="http://schemas.microsoft.com/office/powerpoint/2010/main" val="220515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Security planning is critical, we need to involve security personnel and teams in sprint planning and reviews. Consider security stories early in projects, they can be complex and should not be rushed.</a:t>
            </a:r>
          </a:p>
        </p:txBody>
      </p:sp>
      <p:sp>
        <p:nvSpPr>
          <p:cNvPr id="4" name="Slide Number Placeholder 3"/>
          <p:cNvSpPr>
            <a:spLocks noGrp="1"/>
          </p:cNvSpPr>
          <p:nvPr>
            <p:ph type="sldNum" sz="quarter" idx="10"/>
          </p:nvPr>
        </p:nvSpPr>
        <p:spPr/>
        <p:txBody>
          <a:bodyPr/>
          <a:lstStyle/>
          <a:p>
            <a:fld id="{325FB293-4812-4AD5-9D7B-16C5960DBBF9}" type="slidenum">
              <a:rPr lang="en-AU" smtClean="0"/>
              <a:t>20</a:t>
            </a:fld>
            <a:endParaRPr lang="en-AU"/>
          </a:p>
        </p:txBody>
      </p:sp>
    </p:spTree>
    <p:extLst>
      <p:ext uri="{BB962C8B-B14F-4D97-AF65-F5344CB8AC3E}">
        <p14:creationId xmlns:p14="http://schemas.microsoft.com/office/powerpoint/2010/main" val="258682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Training is what impacts our coding phase the post, but don’t forget to consider methodologies like test driven development. Creating unit tests that verify security aspects is highly affective at finding bugs early.</a:t>
            </a:r>
          </a:p>
          <a:p>
            <a:endParaRPr lang="en-AU" dirty="0"/>
          </a:p>
          <a:p>
            <a:r>
              <a:rPr lang="en-AU" dirty="0"/>
              <a:t>Think about tooling, most new IDEs contain tools and plugins that can assist developers and alert them for particular code quality issues. Invest in the right tooling.</a:t>
            </a:r>
          </a:p>
          <a:p>
            <a:endParaRPr lang="en-AU" dirty="0"/>
          </a:p>
          <a:p>
            <a:r>
              <a:rPr lang="en-AU" dirty="0"/>
              <a:t>Finally, establish code views via pull requests. People should never approve their own requests, no matter the urgency. Those performing reviews need the adequate training, they need to know and understand attack vectors in code and common security issues.</a:t>
            </a:r>
          </a:p>
          <a:p>
            <a:endParaRPr lang="en-AU" dirty="0"/>
          </a:p>
          <a:p>
            <a:r>
              <a:rPr lang="en-AU" dirty="0"/>
              <a:t>Any piece of code, that contains issues, be they security, stability or quality issues, shouldn’t be approved.</a:t>
            </a:r>
          </a:p>
        </p:txBody>
      </p:sp>
      <p:sp>
        <p:nvSpPr>
          <p:cNvPr id="4" name="Slide Number Placeholder 3"/>
          <p:cNvSpPr>
            <a:spLocks noGrp="1"/>
          </p:cNvSpPr>
          <p:nvPr>
            <p:ph type="sldNum" sz="quarter" idx="10"/>
          </p:nvPr>
        </p:nvSpPr>
        <p:spPr/>
        <p:txBody>
          <a:bodyPr/>
          <a:lstStyle/>
          <a:p>
            <a:fld id="{325FB293-4812-4AD5-9D7B-16C5960DBBF9}" type="slidenum">
              <a:rPr lang="en-AU" smtClean="0"/>
              <a:t>21</a:t>
            </a:fld>
            <a:endParaRPr lang="en-AU"/>
          </a:p>
        </p:txBody>
      </p:sp>
    </p:spTree>
    <p:extLst>
      <p:ext uri="{BB962C8B-B14F-4D97-AF65-F5344CB8AC3E}">
        <p14:creationId xmlns:p14="http://schemas.microsoft.com/office/powerpoint/2010/main" val="458784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During the build processes, static and dynamic code analysis tools can assist in finding security issues before the reach production. We can use static analysis before build, or dynamic after build. Now I am not going to enter the which one is better argument, its been going on for a while in the security industry.</a:t>
            </a:r>
          </a:p>
          <a:p>
            <a:endParaRPr lang="en-AU" dirty="0"/>
          </a:p>
          <a:p>
            <a:r>
              <a:rPr lang="en-AU" dirty="0"/>
              <a:t>When it comes to these tools, you need to ensure that you have tuned them correctly. Issues raised need to be feed back into the development teams and prioritised based upon their risks and any mitigating factors. Just because a tool says an issue is of a high priority, doesn’t take into account any mitigation that may be in place within your application or infrastructure.</a:t>
            </a:r>
          </a:p>
          <a:p>
            <a:endParaRPr lang="en-AU" dirty="0"/>
          </a:p>
          <a:p>
            <a:r>
              <a:rPr lang="en-AU" dirty="0"/>
              <a:t>Now I am going to point out, if these tools detect issues, or a specific number of issues, or issues of specific urgency or criteria, then the build fails, and the code doesn’t proceed any further.</a:t>
            </a:r>
          </a:p>
        </p:txBody>
      </p:sp>
      <p:sp>
        <p:nvSpPr>
          <p:cNvPr id="4" name="Slide Number Placeholder 3"/>
          <p:cNvSpPr>
            <a:spLocks noGrp="1"/>
          </p:cNvSpPr>
          <p:nvPr>
            <p:ph type="sldNum" sz="quarter" idx="10"/>
          </p:nvPr>
        </p:nvSpPr>
        <p:spPr/>
        <p:txBody>
          <a:bodyPr/>
          <a:lstStyle/>
          <a:p>
            <a:fld id="{325FB293-4812-4AD5-9D7B-16C5960DBBF9}" type="slidenum">
              <a:rPr lang="en-AU" smtClean="0"/>
              <a:t>22</a:t>
            </a:fld>
            <a:endParaRPr lang="en-AU"/>
          </a:p>
        </p:txBody>
      </p:sp>
    </p:spTree>
    <p:extLst>
      <p:ext uri="{BB962C8B-B14F-4D97-AF65-F5344CB8AC3E}">
        <p14:creationId xmlns:p14="http://schemas.microsoft.com/office/powerpoint/2010/main" val="4086278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test to ensure that our code is of the right quality, and that it does what we need it do. Testing comes in all forms. A quick example might be automated interface testing that puts </a:t>
            </a:r>
            <a:r>
              <a:rPr lang="en-AU" dirty="0" err="1"/>
              <a:t>SQLi</a:t>
            </a:r>
            <a:r>
              <a:rPr lang="en-AU" dirty="0"/>
              <a:t> into user input on a web application and tests for an adequate response.</a:t>
            </a:r>
          </a:p>
          <a:p>
            <a:endParaRPr lang="en-AU" dirty="0"/>
          </a:p>
          <a:p>
            <a:r>
              <a:rPr lang="en-AU" dirty="0"/>
              <a:t>Automated Fuzzing is become quite popular in large enterprises. A number of vendors, including Microsoft are offering cloud based fuzzing platforms.</a:t>
            </a:r>
          </a:p>
          <a:p>
            <a:endParaRPr lang="en-AU" dirty="0"/>
          </a:p>
          <a:p>
            <a:r>
              <a:rPr lang="en-AU" dirty="0"/>
              <a:t>Now I can’t believe in 2017 I still need to talk about this, but people still don’t do load testing. Load testing comes in two forms, the first, validating that an application and its infrastructure can handle the expected load, and the other is to push an them to their breaking point. Both are crucial to security. Just look at the Australian Census, it couldn’t handle the legitimate traffic, let alone attack traffic.</a:t>
            </a:r>
          </a:p>
          <a:p>
            <a:endParaRPr lang="en-AU" dirty="0"/>
          </a:p>
          <a:p>
            <a:r>
              <a:rPr lang="en-AU" dirty="0"/>
              <a:t>If an app fails here, it doesn’t proceed.</a:t>
            </a:r>
          </a:p>
        </p:txBody>
      </p:sp>
      <p:sp>
        <p:nvSpPr>
          <p:cNvPr id="4" name="Slide Number Placeholder 3"/>
          <p:cNvSpPr>
            <a:spLocks noGrp="1"/>
          </p:cNvSpPr>
          <p:nvPr>
            <p:ph type="sldNum" sz="quarter" idx="10"/>
          </p:nvPr>
        </p:nvSpPr>
        <p:spPr/>
        <p:txBody>
          <a:bodyPr/>
          <a:lstStyle/>
          <a:p>
            <a:fld id="{325FB293-4812-4AD5-9D7B-16C5960DBBF9}" type="slidenum">
              <a:rPr lang="en-AU" smtClean="0"/>
              <a:t>23</a:t>
            </a:fld>
            <a:endParaRPr lang="en-AU"/>
          </a:p>
        </p:txBody>
      </p:sp>
    </p:spTree>
    <p:extLst>
      <p:ext uri="{BB962C8B-B14F-4D97-AF65-F5344CB8AC3E}">
        <p14:creationId xmlns:p14="http://schemas.microsoft.com/office/powerpoint/2010/main" val="2485780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some unique opportunities in terms of finding potential security vulnerabilities. Typically after an app passes build, and testing, we install it to some sort of pre-production environments. It is here that we have the first clear vision of the application on the full stack, servers, databases, and load balancers. What I recommend, is that here, before proceeding to production, scan using integrated </a:t>
            </a:r>
            <a:r>
              <a:rPr lang="en-AU"/>
              <a:t>vulnerability tools. </a:t>
            </a:r>
            <a:r>
              <a:rPr lang="en-AU" dirty="0"/>
              <a:t>You will get a better picture of any infrastructure vulnerabilities here, so make use of the opportunity. You can automatically trigger off this scanning upon successful deployment. Depending upon what is found, you may proceed to production or block and wait for a fix.</a:t>
            </a:r>
          </a:p>
        </p:txBody>
      </p:sp>
      <p:sp>
        <p:nvSpPr>
          <p:cNvPr id="4" name="Slide Number Placeholder 3"/>
          <p:cNvSpPr>
            <a:spLocks noGrp="1"/>
          </p:cNvSpPr>
          <p:nvPr>
            <p:ph type="sldNum" sz="quarter" idx="10"/>
          </p:nvPr>
        </p:nvSpPr>
        <p:spPr/>
        <p:txBody>
          <a:bodyPr/>
          <a:lstStyle/>
          <a:p>
            <a:fld id="{325FB293-4812-4AD5-9D7B-16C5960DBBF9}" type="slidenum">
              <a:rPr lang="en-AU" smtClean="0"/>
              <a:t>24</a:t>
            </a:fld>
            <a:endParaRPr lang="en-AU"/>
          </a:p>
        </p:txBody>
      </p:sp>
    </p:spTree>
    <p:extLst>
      <p:ext uri="{BB962C8B-B14F-4D97-AF65-F5344CB8AC3E}">
        <p14:creationId xmlns:p14="http://schemas.microsoft.com/office/powerpoint/2010/main" val="3929768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the final stages operate and monitor are where some of our typical ops team activities come in. Obviously we need to monitor our applications to ensure they are available to users, we need to monitor logs for application exceptions as well. But we can also monitor the logs for security issues, look for malicious activities and suspicious patterns and trends.</a:t>
            </a:r>
          </a:p>
          <a:p>
            <a:endParaRPr lang="en-AU" dirty="0"/>
          </a:p>
          <a:p>
            <a:r>
              <a:rPr lang="en-AU" dirty="0"/>
              <a:t>We should rescan using our vulnerability assessment tools on a regular basis, this is more critical where builds happen less frequently, as we need to ensure that no new vulnerabilities have since been discovered. </a:t>
            </a:r>
          </a:p>
          <a:p>
            <a:endParaRPr lang="en-AU" dirty="0"/>
          </a:p>
          <a:p>
            <a:r>
              <a:rPr lang="en-AU" dirty="0"/>
              <a:t>Tracking dependencies in your infrastructure and your code is also critical, there are a number of platforms that can do this, and alert you to vulnerabilities. Do you know if all of your NPM packages are free of bugs? Track issues and remediate.</a:t>
            </a:r>
          </a:p>
        </p:txBody>
      </p:sp>
      <p:sp>
        <p:nvSpPr>
          <p:cNvPr id="4" name="Slide Number Placeholder 3"/>
          <p:cNvSpPr>
            <a:spLocks noGrp="1"/>
          </p:cNvSpPr>
          <p:nvPr>
            <p:ph type="sldNum" sz="quarter" idx="10"/>
          </p:nvPr>
        </p:nvSpPr>
        <p:spPr/>
        <p:txBody>
          <a:bodyPr/>
          <a:lstStyle/>
          <a:p>
            <a:fld id="{325FB293-4812-4AD5-9D7B-16C5960DBBF9}" type="slidenum">
              <a:rPr lang="en-AU" smtClean="0"/>
              <a:t>25</a:t>
            </a:fld>
            <a:endParaRPr lang="en-AU"/>
          </a:p>
        </p:txBody>
      </p:sp>
    </p:spTree>
    <p:extLst>
      <p:ext uri="{BB962C8B-B14F-4D97-AF65-F5344CB8AC3E}">
        <p14:creationId xmlns:p14="http://schemas.microsoft.com/office/powerpoint/2010/main" val="3460137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want to thank you all for coming this morning, it has been a pleasure to speak to you. We have time for some questions before breaking up for networking afterwards. Does anyone have any questions?</a:t>
            </a:r>
          </a:p>
        </p:txBody>
      </p:sp>
      <p:sp>
        <p:nvSpPr>
          <p:cNvPr id="4" name="Slide Number Placeholder 3"/>
          <p:cNvSpPr>
            <a:spLocks noGrp="1"/>
          </p:cNvSpPr>
          <p:nvPr>
            <p:ph type="sldNum" sz="quarter" idx="10"/>
          </p:nvPr>
        </p:nvSpPr>
        <p:spPr/>
        <p:txBody>
          <a:bodyPr/>
          <a:lstStyle/>
          <a:p>
            <a:fld id="{325FB293-4812-4AD5-9D7B-16C5960DBBF9}" type="slidenum">
              <a:rPr lang="en-AU" smtClean="0"/>
              <a:t>26</a:t>
            </a:fld>
            <a:endParaRPr lang="en-AU"/>
          </a:p>
        </p:txBody>
      </p:sp>
    </p:spTree>
    <p:extLst>
      <p:ext uri="{BB962C8B-B14F-4D97-AF65-F5344CB8AC3E}">
        <p14:creationId xmlns:p14="http://schemas.microsoft.com/office/powerpoint/2010/main" val="289143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Yet 2017, politics aside, seems to be gearing up to be even worse. Attackers have laid waste to poorly secured Hadoop, MongoDB, ElasticSearch and CouchDB instances; deleting data and leaving ransom notes. We also saw a suspected DDOS take down Lloyds bank for 2 days.  Recently, a 13 year old worm made a reappearance,  That’s right, SQL Slammer is back!</a:t>
            </a:r>
          </a:p>
        </p:txBody>
      </p:sp>
      <p:sp>
        <p:nvSpPr>
          <p:cNvPr id="4" name="Slide Number Placeholder 3"/>
          <p:cNvSpPr>
            <a:spLocks noGrp="1"/>
          </p:cNvSpPr>
          <p:nvPr>
            <p:ph type="sldNum" sz="quarter" idx="10"/>
          </p:nvPr>
        </p:nvSpPr>
        <p:spPr/>
        <p:txBody>
          <a:bodyPr/>
          <a:lstStyle/>
          <a:p>
            <a:fld id="{325FB293-4812-4AD5-9D7B-16C5960DBBF9}" type="slidenum">
              <a:rPr lang="en-AU" smtClean="0"/>
              <a:t>3</a:t>
            </a:fld>
            <a:endParaRPr lang="en-AU"/>
          </a:p>
        </p:txBody>
      </p:sp>
    </p:spTree>
    <p:extLst>
      <p:ext uri="{BB962C8B-B14F-4D97-AF65-F5344CB8AC3E}">
        <p14:creationId xmlns:p14="http://schemas.microsoft.com/office/powerpoint/2010/main" val="304846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Here we see a representation of development and operations before the introduction of DevOps. Development would catapult new builds at operations, and they would return with a volley of bugs and issues. Our applications were unstable, deployments were a complex mess and overall our organisations suffered.</a:t>
            </a:r>
          </a:p>
        </p:txBody>
      </p:sp>
      <p:sp>
        <p:nvSpPr>
          <p:cNvPr id="4" name="Slide Number Placeholder 3"/>
          <p:cNvSpPr>
            <a:spLocks noGrp="1"/>
          </p:cNvSpPr>
          <p:nvPr>
            <p:ph type="sldNum" sz="quarter" idx="10"/>
          </p:nvPr>
        </p:nvSpPr>
        <p:spPr/>
        <p:txBody>
          <a:bodyPr/>
          <a:lstStyle/>
          <a:p>
            <a:fld id="{325FB293-4812-4AD5-9D7B-16C5960DBBF9}" type="slidenum">
              <a:rPr lang="en-AU" smtClean="0"/>
              <a:t>4</a:t>
            </a:fld>
            <a:endParaRPr lang="en-AU"/>
          </a:p>
        </p:txBody>
      </p:sp>
    </p:spTree>
    <p:extLst>
      <p:ext uri="{BB962C8B-B14F-4D97-AF65-F5344CB8AC3E}">
        <p14:creationId xmlns:p14="http://schemas.microsoft.com/office/powerpoint/2010/main" val="264119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Along came DevOps, with a promise that we would get two waring factions to act as one. DevOps has largely been a success, applications have become more stable</a:t>
            </a:r>
            <a:r>
              <a:rPr lang="en-AU"/>
              <a:t>, we </a:t>
            </a:r>
            <a:r>
              <a:rPr lang="en-AU" dirty="0"/>
              <a:t>now have a faster release cycle, with fixes deployed to production often at an hourly basis. Development and Operations is now moving at a speed to which the rest of the business was wanting. Gartner predicted that 2016 was the year DevOps goes mainstream, with 25% of the businesses using DevOps by 2017. HP Enterprise, my old employer went so firmly as to say that within 5 years DevOps will be the norm when it comes to software development.</a:t>
            </a:r>
          </a:p>
        </p:txBody>
      </p:sp>
      <p:sp>
        <p:nvSpPr>
          <p:cNvPr id="4" name="Slide Number Placeholder 3"/>
          <p:cNvSpPr>
            <a:spLocks noGrp="1"/>
          </p:cNvSpPr>
          <p:nvPr>
            <p:ph type="sldNum" sz="quarter" idx="10"/>
          </p:nvPr>
        </p:nvSpPr>
        <p:spPr/>
        <p:txBody>
          <a:bodyPr/>
          <a:lstStyle/>
          <a:p>
            <a:fld id="{325FB293-4812-4AD5-9D7B-16C5960DBBF9}" type="slidenum">
              <a:rPr lang="en-AU" smtClean="0"/>
              <a:t>5</a:t>
            </a:fld>
            <a:endParaRPr lang="en-AU"/>
          </a:p>
        </p:txBody>
      </p:sp>
    </p:spTree>
    <p:extLst>
      <p:ext uri="{BB962C8B-B14F-4D97-AF65-F5344CB8AC3E}">
        <p14:creationId xmlns:p14="http://schemas.microsoft.com/office/powerpoint/2010/main" val="837837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With everything, we somehow left our security. Organisations rushed to embrace DevOps, often at times forgetting to bring their security teams along. This has lead to a variety of issues, including those we saw earlier. In someway, It feels like we are back in the late 90s or early 2000s. If 2016 is the year that DevOps goes mainstream, then 2017 will surely be the year that attacks against DevOps becomes the norm.</a:t>
            </a:r>
          </a:p>
        </p:txBody>
      </p:sp>
      <p:sp>
        <p:nvSpPr>
          <p:cNvPr id="4" name="Slide Number Placeholder 3"/>
          <p:cNvSpPr>
            <a:spLocks noGrp="1"/>
          </p:cNvSpPr>
          <p:nvPr>
            <p:ph type="sldNum" sz="quarter" idx="10"/>
          </p:nvPr>
        </p:nvSpPr>
        <p:spPr/>
        <p:txBody>
          <a:bodyPr/>
          <a:lstStyle/>
          <a:p>
            <a:fld id="{325FB293-4812-4AD5-9D7B-16C5960DBBF9}" type="slidenum">
              <a:rPr lang="en-AU" smtClean="0"/>
              <a:t>6</a:t>
            </a:fld>
            <a:endParaRPr lang="en-AU"/>
          </a:p>
        </p:txBody>
      </p:sp>
    </p:spTree>
    <p:extLst>
      <p:ext uri="{BB962C8B-B14F-4D97-AF65-F5344CB8AC3E}">
        <p14:creationId xmlns:p14="http://schemas.microsoft.com/office/powerpoint/2010/main" val="135912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how do we move to DevSecOps? Well, we start by creating clear communication pathways between the groups, and using streamlined communication techniques. We need to consider security as code</a:t>
            </a:r>
            <a:r>
              <a:rPr lang="en-AU"/>
              <a:t>, training </a:t>
            </a:r>
            <a:r>
              <a:rPr lang="en-AU" dirty="0"/>
              <a:t>and obviously, integrate security controls into our DevOps cycle.</a:t>
            </a:r>
          </a:p>
        </p:txBody>
      </p:sp>
      <p:sp>
        <p:nvSpPr>
          <p:cNvPr id="4" name="Slide Number Placeholder 3"/>
          <p:cNvSpPr>
            <a:spLocks noGrp="1"/>
          </p:cNvSpPr>
          <p:nvPr>
            <p:ph type="sldNum" sz="quarter" idx="10"/>
          </p:nvPr>
        </p:nvSpPr>
        <p:spPr/>
        <p:txBody>
          <a:bodyPr/>
          <a:lstStyle/>
          <a:p>
            <a:fld id="{325FB293-4812-4AD5-9D7B-16C5960DBBF9}" type="slidenum">
              <a:rPr lang="en-AU" smtClean="0"/>
              <a:t>7</a:t>
            </a:fld>
            <a:endParaRPr lang="en-AU"/>
          </a:p>
        </p:txBody>
      </p:sp>
    </p:spTree>
    <p:extLst>
      <p:ext uri="{BB962C8B-B14F-4D97-AF65-F5344CB8AC3E}">
        <p14:creationId xmlns:p14="http://schemas.microsoft.com/office/powerpoint/2010/main" val="18820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quote, from Queensland Microsoft MVP, Jess Dodson, succinctly sums up some of the issues in the relationship between the three groups. It is such a great quote. We are all in customer service, our users are our customers; I want to extend upon this and say that within the IT industry, we are each others customers. We need to understand them and their needs to do our job well; and this goes for the relationships between Dev, Sec and Ops as well. We both the customer and the service providers within our organisation.</a:t>
            </a:r>
          </a:p>
        </p:txBody>
      </p:sp>
      <p:sp>
        <p:nvSpPr>
          <p:cNvPr id="4" name="Slide Number Placeholder 3"/>
          <p:cNvSpPr>
            <a:spLocks noGrp="1"/>
          </p:cNvSpPr>
          <p:nvPr>
            <p:ph type="sldNum" sz="quarter" idx="10"/>
          </p:nvPr>
        </p:nvSpPr>
        <p:spPr/>
        <p:txBody>
          <a:bodyPr/>
          <a:lstStyle/>
          <a:p>
            <a:fld id="{325FB293-4812-4AD5-9D7B-16C5960DBBF9}" type="slidenum">
              <a:rPr lang="en-AU" smtClean="0"/>
              <a:t>8</a:t>
            </a:fld>
            <a:endParaRPr lang="en-AU"/>
          </a:p>
        </p:txBody>
      </p:sp>
    </p:spTree>
    <p:extLst>
      <p:ext uri="{BB962C8B-B14F-4D97-AF65-F5344CB8AC3E}">
        <p14:creationId xmlns:p14="http://schemas.microsoft.com/office/powerpoint/2010/main" val="402897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here are the three groups.</a:t>
            </a:r>
          </a:p>
          <a:p>
            <a:r>
              <a:rPr lang="en-AU" dirty="0"/>
              <a:t>&lt;click&gt;</a:t>
            </a:r>
          </a:p>
          <a:p>
            <a:r>
              <a:rPr lang="en-AU" dirty="0"/>
              <a:t>With DevOps we recognise that dev and ops are customers of each other. Dev cannot create without the assistance of Ops, and conversely ops needs stable high quality code from the dev teams to ensure that everything runs smoothly.</a:t>
            </a:r>
          </a:p>
          <a:p>
            <a:r>
              <a:rPr lang="en-AU" dirty="0"/>
              <a:t>What about Security?</a:t>
            </a:r>
          </a:p>
          <a:p>
            <a:r>
              <a:rPr lang="en-AU" dirty="0"/>
              <a:t>&lt;click&gt;</a:t>
            </a:r>
          </a:p>
          <a:p>
            <a:r>
              <a:rPr lang="en-AU" dirty="0"/>
              <a:t>Well obviously, Security is a client of dev and ops. Security needs both groups to fix identified security issues, if it security has any chance of ensuring that the organisation is safe.</a:t>
            </a:r>
          </a:p>
          <a:p>
            <a:r>
              <a:rPr lang="en-AU" dirty="0"/>
              <a:t>&lt;click&gt;</a:t>
            </a:r>
          </a:p>
          <a:p>
            <a:r>
              <a:rPr lang="en-AU" dirty="0"/>
              <a:t>The often forgotten relationship. Dev and Ops are customers of security. These two groups are not security experts, they need guidance, assistance and support from security specialist to ensure that they are developing secure applications and deploying secure infrastructure. </a:t>
            </a:r>
          </a:p>
          <a:p>
            <a:endParaRPr lang="en-AU" dirty="0"/>
          </a:p>
          <a:p>
            <a:r>
              <a:rPr lang="en-AU" dirty="0"/>
              <a:t>For these relationships to succeed, we need to ensure that there is clear communication</a:t>
            </a:r>
            <a:r>
              <a:rPr lang="en-AU"/>
              <a:t>. </a:t>
            </a:r>
          </a:p>
          <a:p>
            <a:endParaRPr lang="en-AU"/>
          </a:p>
          <a:p>
            <a:r>
              <a:rPr lang="en-AU"/>
              <a:t>How do we support these relationships?</a:t>
            </a:r>
            <a:endParaRPr lang="en-AU" dirty="0"/>
          </a:p>
        </p:txBody>
      </p:sp>
      <p:sp>
        <p:nvSpPr>
          <p:cNvPr id="4" name="Slide Number Placeholder 3"/>
          <p:cNvSpPr>
            <a:spLocks noGrp="1"/>
          </p:cNvSpPr>
          <p:nvPr>
            <p:ph type="sldNum" sz="quarter" idx="10"/>
          </p:nvPr>
        </p:nvSpPr>
        <p:spPr/>
        <p:txBody>
          <a:bodyPr/>
          <a:lstStyle/>
          <a:p>
            <a:fld id="{325FB293-4812-4AD5-9D7B-16C5960DBBF9}" type="slidenum">
              <a:rPr lang="en-AU" smtClean="0"/>
              <a:t>9</a:t>
            </a:fld>
            <a:endParaRPr lang="en-AU"/>
          </a:p>
        </p:txBody>
      </p:sp>
    </p:spTree>
    <p:extLst>
      <p:ext uri="{BB962C8B-B14F-4D97-AF65-F5344CB8AC3E}">
        <p14:creationId xmlns:p14="http://schemas.microsoft.com/office/powerpoint/2010/main" val="1860019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_Cya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47" y="0"/>
            <a:ext cx="12200259" cy="6872955"/>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7200"/>
              </a:lnSpc>
              <a:defRPr sz="7200" baseline="0">
                <a:solidFill>
                  <a:schemeClr val="bg1"/>
                </a:solidFill>
              </a:defRPr>
            </a:lvl1pPr>
          </a:lstStyle>
          <a:p>
            <a:r>
              <a:rPr lang="en-AU" noProof="0" dirty="0"/>
              <a:t>Click to add presentation title</a:t>
            </a:r>
          </a:p>
        </p:txBody>
      </p:sp>
      <p:sp>
        <p:nvSpPr>
          <p:cNvPr id="3" name="Subtitle 2"/>
          <p:cNvSpPr>
            <a:spLocks noGrp="1"/>
          </p:cNvSpPr>
          <p:nvPr>
            <p:ph type="subTitle" idx="1" hasCustomPrompt="1"/>
          </p:nvPr>
        </p:nvSpPr>
        <p:spPr>
          <a:xfrm>
            <a:off x="838801" y="5463110"/>
            <a:ext cx="7056606" cy="1008112"/>
          </a:xfrm>
        </p:spPr>
        <p:txBody>
          <a:bodyPr/>
          <a:lstStyle>
            <a:lvl1pPr marL="0" indent="0" algn="l">
              <a:spcBef>
                <a:spcPts val="0"/>
              </a:spcBef>
              <a:buNone/>
              <a:defRPr sz="3000" spc="0" baseline="0">
                <a:solidFill>
                  <a:schemeClr val="bg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subtitle</a:t>
            </a:r>
          </a:p>
        </p:txBody>
      </p:sp>
    </p:spTree>
    <p:extLst>
      <p:ext uri="{BB962C8B-B14F-4D97-AF65-F5344CB8AC3E}">
        <p14:creationId xmlns:p14="http://schemas.microsoft.com/office/powerpoint/2010/main" val="95117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
        <p:nvSpPr>
          <p:cNvPr id="6" name="Picture Placeholder 5"/>
          <p:cNvSpPr>
            <a:spLocks noGrp="1"/>
          </p:cNvSpPr>
          <p:nvPr>
            <p:ph type="pic" sz="quarter" idx="13" hasCustomPrompt="1"/>
          </p:nvPr>
        </p:nvSpPr>
        <p:spPr>
          <a:xfrm>
            <a:off x="0" y="0"/>
            <a:ext cx="11484000" cy="6868134"/>
          </a:xfrm>
          <a:custGeom>
            <a:avLst/>
            <a:gdLst>
              <a:gd name="connsiteX0" fmla="*/ 0 w 11495806"/>
              <a:gd name="connsiteY0" fmla="*/ 0 h 6859588"/>
              <a:gd name="connsiteX1" fmla="*/ 11495806 w 11495806"/>
              <a:gd name="connsiteY1" fmla="*/ 0 h 6859588"/>
              <a:gd name="connsiteX2" fmla="*/ 11495806 w 11495806"/>
              <a:gd name="connsiteY2" fmla="*/ 6859588 h 6859588"/>
              <a:gd name="connsiteX3" fmla="*/ 0 w 11495806"/>
              <a:gd name="connsiteY3" fmla="*/ 6859588 h 6859588"/>
              <a:gd name="connsiteX4" fmla="*/ 0 w 11495806"/>
              <a:gd name="connsiteY4" fmla="*/ 0 h 6859588"/>
              <a:gd name="connsiteX0" fmla="*/ 0 w 11495806"/>
              <a:gd name="connsiteY0" fmla="*/ 0 h 6868134"/>
              <a:gd name="connsiteX1" fmla="*/ 11495806 w 11495806"/>
              <a:gd name="connsiteY1" fmla="*/ 0 h 6868134"/>
              <a:gd name="connsiteX2" fmla="*/ 10957421 w 11495806"/>
              <a:gd name="connsiteY2" fmla="*/ 6868134 h 6868134"/>
              <a:gd name="connsiteX3" fmla="*/ 0 w 11495806"/>
              <a:gd name="connsiteY3" fmla="*/ 6859588 h 6868134"/>
              <a:gd name="connsiteX4" fmla="*/ 0 w 11495806"/>
              <a:gd name="connsiteY4" fmla="*/ 0 h 6868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5806" h="6868134">
                <a:moveTo>
                  <a:pt x="0" y="0"/>
                </a:moveTo>
                <a:lnTo>
                  <a:pt x="11495806" y="0"/>
                </a:lnTo>
                <a:lnTo>
                  <a:pt x="10957421" y="6868134"/>
                </a:lnTo>
                <a:lnTo>
                  <a:pt x="0" y="6859588"/>
                </a:lnTo>
                <a:lnTo>
                  <a:pt x="0" y="0"/>
                </a:lnTo>
                <a:close/>
              </a:path>
            </a:pathLst>
          </a:custGeom>
          <a:solidFill>
            <a:schemeClr val="bg2">
              <a:lumMod val="85000"/>
            </a:schemeClr>
          </a:solidFill>
        </p:spPr>
        <p:txBody>
          <a:bodyPr/>
          <a:lstStyle>
            <a:lvl1pPr marL="0" indent="0" algn="ctr">
              <a:buNone/>
              <a:defRPr baseline="0"/>
            </a:lvl1pPr>
          </a:lstStyle>
          <a:p>
            <a:r>
              <a:rPr lang="en-AU" dirty="0"/>
              <a:t>Click picture icon in centre of screen</a:t>
            </a:r>
          </a:p>
        </p:txBody>
      </p:sp>
    </p:spTree>
    <p:extLst>
      <p:ext uri="{BB962C8B-B14F-4D97-AF65-F5344CB8AC3E}">
        <p14:creationId xmlns:p14="http://schemas.microsoft.com/office/powerpoint/2010/main" val="353281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Freestyle_Whit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2AB80E0E-1F2C-4E6E-B168-928DCCD9FC96}" type="datetime1">
              <a:rPr lang="en-AU" smtClean="0"/>
              <a:pPr/>
              <a:t>8/03/2017</a:t>
            </a:fld>
            <a:endParaRPr lang="en-AU"/>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solidFill>
                  <a:schemeClr val="tx1"/>
                </a:solidFill>
              </a:rPr>
              <a:t>Page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83816" y="6390524"/>
            <a:ext cx="426390" cy="239670"/>
          </a:xfrm>
          <a:prstGeom prst="rect">
            <a:avLst/>
          </a:prstGeom>
        </p:spPr>
      </p:pic>
      <p:sp>
        <p:nvSpPr>
          <p:cNvPr id="12" name="Title 1"/>
          <p:cNvSpPr>
            <a:spLocks noGrp="1"/>
          </p:cNvSpPr>
          <p:nvPr>
            <p:ph type="title" hasCustomPrompt="1"/>
          </p:nvPr>
        </p:nvSpPr>
        <p:spPr>
          <a:xfrm>
            <a:off x="838622" y="333450"/>
            <a:ext cx="10048720" cy="1143265"/>
          </a:xfrm>
        </p:spPr>
        <p:txBody>
          <a:bodyPr/>
          <a:lstStyle>
            <a:lvl1pPr>
              <a:defRPr>
                <a:solidFill>
                  <a:schemeClr val="accent1"/>
                </a:solidFill>
              </a:defRPr>
            </a:lvl1pPr>
          </a:lstStyle>
          <a:p>
            <a:r>
              <a:rPr lang="en-AU" noProof="0" dirty="0"/>
              <a:t>Click to add title</a:t>
            </a:r>
          </a:p>
        </p:txBody>
      </p:sp>
      <p:sp>
        <p:nvSpPr>
          <p:cNvPr id="13" name="Content Placeholder 2"/>
          <p:cNvSpPr>
            <a:spLocks noGrp="1"/>
          </p:cNvSpPr>
          <p:nvPr>
            <p:ph idx="1" hasCustomPrompt="1"/>
          </p:nvPr>
        </p:nvSpPr>
        <p:spPr>
          <a:xfrm>
            <a:off x="838622" y="1694577"/>
            <a:ext cx="10048720" cy="4527011"/>
          </a:xfrm>
        </p:spPr>
        <p:txBody>
          <a:bodyPr/>
          <a:lstStyle>
            <a:lvl1pPr>
              <a:buClr>
                <a:srgbClr val="E5007E"/>
              </a:buClr>
              <a:defRPr spc="0" baseline="0"/>
            </a:lvl1pPr>
            <a:lvl2pPr>
              <a:buClr>
                <a:srgbClr val="E5007E"/>
              </a:buClr>
              <a:defRPr spc="0" baseline="0"/>
            </a:lvl2pPr>
            <a:lvl3pPr>
              <a:buClr>
                <a:srgbClr val="E5007E"/>
              </a:buClr>
              <a:defRPr spc="0" baseline="0"/>
            </a:lvl3pPr>
            <a:lvl4pPr>
              <a:buClr>
                <a:srgbClr val="E5007E"/>
              </a:buClr>
              <a:defRPr spc="0" baseline="0"/>
            </a:lvl4pPr>
            <a:lvl5pPr>
              <a:buClr>
                <a:srgbClr val="E5007E"/>
              </a:buClr>
              <a:defRPr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402932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Freestyle_Black">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2AB80E0E-1F2C-4E6E-B168-928DCCD9FC96}" type="datetime1">
              <a:rPr lang="en-AU" smtClean="0"/>
              <a:pPr/>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83816" y="6390524"/>
            <a:ext cx="426390" cy="239670"/>
          </a:xfrm>
          <a:prstGeom prst="rect">
            <a:avLst/>
          </a:prstGeom>
        </p:spPr>
      </p:pic>
      <p:sp>
        <p:nvSpPr>
          <p:cNvPr id="12" name="Title 1"/>
          <p:cNvSpPr>
            <a:spLocks noGrp="1"/>
          </p:cNvSpPr>
          <p:nvPr>
            <p:ph type="title" hasCustomPrompt="1"/>
          </p:nvPr>
        </p:nvSpPr>
        <p:spPr>
          <a:xfrm>
            <a:off x="838622" y="333450"/>
            <a:ext cx="10048720" cy="1143265"/>
          </a:xfrm>
        </p:spPr>
        <p:txBody>
          <a:bodyPr/>
          <a:lstStyle>
            <a:lvl1pPr>
              <a:defRPr>
                <a:solidFill>
                  <a:schemeClr val="accent1"/>
                </a:solidFill>
              </a:defRPr>
            </a:lvl1pPr>
          </a:lstStyle>
          <a:p>
            <a:r>
              <a:rPr lang="en-AU" noProof="0" dirty="0"/>
              <a:t>Click to add title</a:t>
            </a:r>
          </a:p>
        </p:txBody>
      </p:sp>
      <p:sp>
        <p:nvSpPr>
          <p:cNvPr id="13" name="Content Placeholder 2"/>
          <p:cNvSpPr>
            <a:spLocks noGrp="1"/>
          </p:cNvSpPr>
          <p:nvPr>
            <p:ph idx="1" hasCustomPrompt="1"/>
          </p:nvPr>
        </p:nvSpPr>
        <p:spPr>
          <a:xfrm>
            <a:off x="838622" y="1694577"/>
            <a:ext cx="10048720" cy="4527011"/>
          </a:xfrm>
        </p:spPr>
        <p:txBody>
          <a:bodyPr/>
          <a:lstStyle>
            <a:lvl1pPr>
              <a:buClr>
                <a:srgbClr val="E5007E"/>
              </a:buClr>
              <a:defRPr spc="0" baseline="0">
                <a:solidFill>
                  <a:schemeClr val="bg1"/>
                </a:solidFill>
              </a:defRPr>
            </a:lvl1pPr>
            <a:lvl2pPr>
              <a:buClr>
                <a:srgbClr val="E5007E"/>
              </a:buClr>
              <a:defRPr spc="0" baseline="0">
                <a:solidFill>
                  <a:schemeClr val="bg1"/>
                </a:solidFill>
              </a:defRPr>
            </a:lvl2pPr>
            <a:lvl3pPr>
              <a:buClr>
                <a:srgbClr val="E5007E"/>
              </a:buClr>
              <a:defRPr spc="0" baseline="0">
                <a:solidFill>
                  <a:schemeClr val="bg1"/>
                </a:solidFill>
              </a:defRPr>
            </a:lvl3pPr>
            <a:lvl4pPr>
              <a:buClr>
                <a:srgbClr val="E5007E"/>
              </a:buClr>
              <a:defRPr spc="0" baseline="0">
                <a:solidFill>
                  <a:schemeClr val="bg1"/>
                </a:solidFill>
              </a:defRPr>
            </a:lvl4pPr>
            <a:lvl5pPr>
              <a:buClr>
                <a:srgbClr val="E5007E"/>
              </a:buClr>
              <a:defRPr spc="0" baseline="0">
                <a:solidFill>
                  <a:schemeClr val="bg1"/>
                </a:solidFill>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Tree>
    <p:extLst>
      <p:ext uri="{BB962C8B-B14F-4D97-AF65-F5344CB8AC3E}">
        <p14:creationId xmlns:p14="http://schemas.microsoft.com/office/powerpoint/2010/main" val="31338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AU" noProof="0" dirty="0"/>
              <a:t>Click to add title</a:t>
            </a:r>
          </a:p>
        </p:txBody>
      </p:sp>
      <p:sp>
        <p:nvSpPr>
          <p:cNvPr id="3" name="Content Placeholder 2"/>
          <p:cNvSpPr>
            <a:spLocks noGrp="1"/>
          </p:cNvSpPr>
          <p:nvPr>
            <p:ph idx="1" hasCustomPrompt="1"/>
          </p:nvPr>
        </p:nvSpPr>
        <p:spPr>
          <a:xfrm>
            <a:off x="905853" y="4409631"/>
            <a:ext cx="2683380" cy="1854687"/>
          </a:xfrm>
        </p:spPr>
        <p:txBody>
          <a:bodyPr/>
          <a:lstStyle>
            <a:lvl1pPr marL="179388" indent="-179388">
              <a:buClrTx/>
              <a:defRPr sz="2000" spc="0" baseline="0"/>
            </a:lvl1pPr>
            <a:lvl2pPr marL="358775" indent="-179388">
              <a:buClrTx/>
              <a:defRPr sz="2000" spc="0" baseline="0"/>
            </a:lvl2pPr>
            <a:lvl3pPr marL="538163" indent="-179388">
              <a:buClrTx/>
              <a:defRPr sz="2000" spc="0" baseline="0"/>
            </a:lvl3pPr>
            <a:lvl4pPr marL="717550" indent="-179388">
              <a:buClrTx/>
              <a:defRPr sz="2000" spc="0" baseline="0"/>
            </a:lvl4pPr>
            <a:lvl5pPr marL="896938" indent="-179388">
              <a:buClrTx/>
              <a:defRPr sz="2000"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p>
            <a:fld id="{81365592-B95A-4E1B-8688-B9BAC9237151}" type="datetime1">
              <a:rPr lang="en-AU" smtClean="0"/>
              <a:t>8/03/2017</a:t>
            </a:fld>
            <a:endParaRPr lang="en-AU"/>
          </a:p>
        </p:txBody>
      </p:sp>
      <p:sp>
        <p:nvSpPr>
          <p:cNvPr id="5" name="Footer Placeholder 4"/>
          <p:cNvSpPr>
            <a:spLocks noGrp="1"/>
          </p:cNvSpPr>
          <p:nvPr>
            <p:ph type="ftr" sz="quarter" idx="11"/>
          </p:nvPr>
        </p:nvSpPr>
        <p:spPr/>
        <p:txBody>
          <a:body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p>
            <a:fld id="{1DEBBDC7-4A1B-43E6-8DA6-58148E08E8A6}" type="slidenum">
              <a:rPr lang="en-AU" smtClean="0"/>
              <a:t>‹#›</a:t>
            </a:fld>
            <a:endParaRPr lang="en-AU"/>
          </a:p>
        </p:txBody>
      </p:sp>
      <p:sp>
        <p:nvSpPr>
          <p:cNvPr id="8" name="Text Placeholder 2"/>
          <p:cNvSpPr>
            <a:spLocks noGrp="1"/>
          </p:cNvSpPr>
          <p:nvPr>
            <p:ph type="body" idx="13" hasCustomPrompt="1"/>
          </p:nvPr>
        </p:nvSpPr>
        <p:spPr>
          <a:xfrm>
            <a:off x="905853" y="1743341"/>
            <a:ext cx="2808000"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9" name="Picture Placeholder 8"/>
          <p:cNvSpPr>
            <a:spLocks noGrp="1"/>
          </p:cNvSpPr>
          <p:nvPr>
            <p:ph type="pic" sz="quarter" idx="14" hasCustomPrompt="1"/>
          </p:nvPr>
        </p:nvSpPr>
        <p:spPr>
          <a:xfrm>
            <a:off x="905853" y="2116557"/>
            <a:ext cx="2808000" cy="2156339"/>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11" name="Content Placeholder 2"/>
          <p:cNvSpPr>
            <a:spLocks noGrp="1"/>
          </p:cNvSpPr>
          <p:nvPr>
            <p:ph idx="15" hasCustomPrompt="1"/>
          </p:nvPr>
        </p:nvSpPr>
        <p:spPr>
          <a:xfrm>
            <a:off x="4187438" y="4409631"/>
            <a:ext cx="2683380" cy="1854687"/>
          </a:xfrm>
        </p:spPr>
        <p:txBody>
          <a:bodyPr/>
          <a:lstStyle>
            <a:lvl1pPr marL="179388" indent="-179388">
              <a:buClrTx/>
              <a:defRPr sz="2000" spc="0" baseline="0"/>
            </a:lvl1pPr>
            <a:lvl2pPr marL="358775" indent="-179388">
              <a:buClrTx/>
              <a:defRPr sz="2000" spc="0" baseline="0"/>
            </a:lvl2pPr>
            <a:lvl3pPr marL="538163" indent="-179388">
              <a:buClrTx/>
              <a:defRPr sz="2000" spc="0" baseline="0"/>
            </a:lvl3pPr>
            <a:lvl4pPr marL="717550" indent="-179388">
              <a:buClrTx/>
              <a:defRPr sz="2000" spc="0" baseline="0"/>
            </a:lvl4pPr>
            <a:lvl5pPr marL="896938" indent="-179388">
              <a:buClrTx/>
              <a:defRPr sz="2000"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2" name="Text Placeholder 2"/>
          <p:cNvSpPr>
            <a:spLocks noGrp="1"/>
          </p:cNvSpPr>
          <p:nvPr>
            <p:ph type="body" idx="16" hasCustomPrompt="1"/>
          </p:nvPr>
        </p:nvSpPr>
        <p:spPr>
          <a:xfrm>
            <a:off x="4187438" y="1743341"/>
            <a:ext cx="2808000"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13" name="Picture Placeholder 8"/>
          <p:cNvSpPr>
            <a:spLocks noGrp="1"/>
          </p:cNvSpPr>
          <p:nvPr>
            <p:ph type="pic" sz="quarter" idx="17" hasCustomPrompt="1"/>
          </p:nvPr>
        </p:nvSpPr>
        <p:spPr>
          <a:xfrm>
            <a:off x="4187438" y="2116557"/>
            <a:ext cx="2808000" cy="2156339"/>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14" name="Content Placeholder 2"/>
          <p:cNvSpPr>
            <a:spLocks noGrp="1"/>
          </p:cNvSpPr>
          <p:nvPr>
            <p:ph idx="18" hasCustomPrompt="1"/>
          </p:nvPr>
        </p:nvSpPr>
        <p:spPr>
          <a:xfrm>
            <a:off x="7434840" y="4409631"/>
            <a:ext cx="2683380" cy="1854687"/>
          </a:xfrm>
        </p:spPr>
        <p:txBody>
          <a:bodyPr/>
          <a:lstStyle>
            <a:lvl1pPr marL="179388" indent="-179388">
              <a:buClrTx/>
              <a:defRPr sz="2000" spc="-50" baseline="0"/>
            </a:lvl1pPr>
            <a:lvl2pPr marL="358775" indent="-179388">
              <a:buClrTx/>
              <a:defRPr sz="2000" spc="-50" baseline="0"/>
            </a:lvl2pPr>
            <a:lvl3pPr marL="538163" indent="-179388">
              <a:buClrTx/>
              <a:defRPr sz="2000" spc="-50" baseline="0"/>
            </a:lvl3pPr>
            <a:lvl4pPr marL="717550" indent="-179388">
              <a:buClrTx/>
              <a:defRPr sz="2000" spc="-50" baseline="0"/>
            </a:lvl4pPr>
            <a:lvl5pPr marL="896938" indent="-179388">
              <a:buClrTx/>
              <a:defRPr sz="2000" spc="-5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15" name="Text Placeholder 2"/>
          <p:cNvSpPr>
            <a:spLocks noGrp="1"/>
          </p:cNvSpPr>
          <p:nvPr>
            <p:ph type="body" idx="19" hasCustomPrompt="1"/>
          </p:nvPr>
        </p:nvSpPr>
        <p:spPr>
          <a:xfrm>
            <a:off x="7434840" y="1743341"/>
            <a:ext cx="2808000"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16" name="Picture Placeholder 8"/>
          <p:cNvSpPr>
            <a:spLocks noGrp="1"/>
          </p:cNvSpPr>
          <p:nvPr>
            <p:ph type="pic" sz="quarter" idx="20" hasCustomPrompt="1"/>
          </p:nvPr>
        </p:nvSpPr>
        <p:spPr>
          <a:xfrm>
            <a:off x="7434840" y="2116557"/>
            <a:ext cx="2808000" cy="2156339"/>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Tree>
    <p:extLst>
      <p:ext uri="{BB962C8B-B14F-4D97-AF65-F5344CB8AC3E}">
        <p14:creationId xmlns:p14="http://schemas.microsoft.com/office/powerpoint/2010/main" val="849222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ar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B0F0"/>
                </a:solidFill>
              </a:defRPr>
            </a:lvl1pPr>
          </a:lstStyle>
          <a:p>
            <a:r>
              <a:rPr lang="en-AU" noProof="0" dirty="0"/>
              <a:t>Click to add title</a:t>
            </a:r>
          </a:p>
        </p:txBody>
      </p:sp>
      <p:sp>
        <p:nvSpPr>
          <p:cNvPr id="4" name="Date Placeholder 3"/>
          <p:cNvSpPr>
            <a:spLocks noGrp="1"/>
          </p:cNvSpPr>
          <p:nvPr>
            <p:ph type="dt" sz="half" idx="10"/>
          </p:nvPr>
        </p:nvSpPr>
        <p:spPr/>
        <p:txBody>
          <a:bodyPr/>
          <a:lstStyle/>
          <a:p>
            <a:fld id="{AD4CC7D5-0035-4193-9F83-5592C7C73289}" type="datetime1">
              <a:rPr lang="en-AU" smtClean="0"/>
              <a:t>8/03/2017</a:t>
            </a:fld>
            <a:endParaRPr lang="en-AU"/>
          </a:p>
        </p:txBody>
      </p:sp>
      <p:sp>
        <p:nvSpPr>
          <p:cNvPr id="5" name="Footer Placeholder 4"/>
          <p:cNvSpPr>
            <a:spLocks noGrp="1"/>
          </p:cNvSpPr>
          <p:nvPr>
            <p:ph type="ftr" sz="quarter" idx="11"/>
          </p:nvPr>
        </p:nvSpPr>
        <p:spPr/>
        <p:txBody>
          <a:body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p>
            <a:fld id="{1DEBBDC7-4A1B-43E6-8DA6-58148E08E8A6}" type="slidenum">
              <a:rPr lang="en-AU" smtClean="0"/>
              <a:t>‹#›</a:t>
            </a:fld>
            <a:endParaRPr lang="en-AU"/>
          </a:p>
        </p:txBody>
      </p:sp>
      <p:sp>
        <p:nvSpPr>
          <p:cNvPr id="8" name="Text Placeholder 2"/>
          <p:cNvSpPr>
            <a:spLocks noGrp="1"/>
          </p:cNvSpPr>
          <p:nvPr>
            <p:ph type="body" idx="13" hasCustomPrompt="1"/>
          </p:nvPr>
        </p:nvSpPr>
        <p:spPr>
          <a:xfrm>
            <a:off x="905853" y="1743341"/>
            <a:ext cx="2093009"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9" name="Picture Placeholder 8"/>
          <p:cNvSpPr>
            <a:spLocks noGrp="1"/>
          </p:cNvSpPr>
          <p:nvPr>
            <p:ph type="pic" sz="quarter" idx="14" hasCustomPrompt="1"/>
          </p:nvPr>
        </p:nvSpPr>
        <p:spPr>
          <a:xfrm>
            <a:off x="905853"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17" name="Text Placeholder 2"/>
          <p:cNvSpPr>
            <a:spLocks noGrp="1"/>
          </p:cNvSpPr>
          <p:nvPr>
            <p:ph type="body" idx="15" hasCustomPrompt="1"/>
          </p:nvPr>
        </p:nvSpPr>
        <p:spPr>
          <a:xfrm>
            <a:off x="905852"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23" name="Text Placeholder 2"/>
          <p:cNvSpPr>
            <a:spLocks noGrp="1"/>
          </p:cNvSpPr>
          <p:nvPr>
            <p:ph type="body" idx="16" hasCustomPrompt="1"/>
          </p:nvPr>
        </p:nvSpPr>
        <p:spPr>
          <a:xfrm>
            <a:off x="3290130" y="1743341"/>
            <a:ext cx="6947732" cy="338033"/>
          </a:xfrm>
        </p:spPr>
        <p:txBody>
          <a:bodyPr anchor="b"/>
          <a:lstStyle>
            <a:lvl1pPr marL="0" indent="0">
              <a:spcBef>
                <a:spcPts val="0"/>
              </a:spcBef>
              <a:buNone/>
              <a:defRPr sz="1200" b="1" spc="0" baseline="0"/>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Click to add heading</a:t>
            </a:r>
          </a:p>
        </p:txBody>
      </p:sp>
      <p:sp>
        <p:nvSpPr>
          <p:cNvPr id="40" name="Picture Placeholder 8"/>
          <p:cNvSpPr>
            <a:spLocks noGrp="1"/>
          </p:cNvSpPr>
          <p:nvPr>
            <p:ph type="pic" sz="quarter" idx="33" hasCustomPrompt="1"/>
          </p:nvPr>
        </p:nvSpPr>
        <p:spPr>
          <a:xfrm>
            <a:off x="3286894"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1" name="Text Placeholder 2"/>
          <p:cNvSpPr>
            <a:spLocks noGrp="1"/>
          </p:cNvSpPr>
          <p:nvPr>
            <p:ph type="body" idx="34" hasCustomPrompt="1"/>
          </p:nvPr>
        </p:nvSpPr>
        <p:spPr>
          <a:xfrm>
            <a:off x="3286893"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2" name="Picture Placeholder 8"/>
          <p:cNvSpPr>
            <a:spLocks noGrp="1"/>
          </p:cNvSpPr>
          <p:nvPr>
            <p:ph type="pic" sz="quarter" idx="35" hasCustomPrompt="1"/>
          </p:nvPr>
        </p:nvSpPr>
        <p:spPr>
          <a:xfrm>
            <a:off x="3286894"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3" name="Text Placeholder 2"/>
          <p:cNvSpPr>
            <a:spLocks noGrp="1"/>
          </p:cNvSpPr>
          <p:nvPr>
            <p:ph type="body" idx="36" hasCustomPrompt="1"/>
          </p:nvPr>
        </p:nvSpPr>
        <p:spPr>
          <a:xfrm>
            <a:off x="3286893"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4" name="Picture Placeholder 8"/>
          <p:cNvSpPr>
            <a:spLocks noGrp="1"/>
          </p:cNvSpPr>
          <p:nvPr>
            <p:ph type="pic" sz="quarter" idx="37" hasCustomPrompt="1"/>
          </p:nvPr>
        </p:nvSpPr>
        <p:spPr>
          <a:xfrm>
            <a:off x="5087094"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5" name="Text Placeholder 2"/>
          <p:cNvSpPr>
            <a:spLocks noGrp="1"/>
          </p:cNvSpPr>
          <p:nvPr>
            <p:ph type="body" idx="38" hasCustomPrompt="1"/>
          </p:nvPr>
        </p:nvSpPr>
        <p:spPr>
          <a:xfrm>
            <a:off x="5087093"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6" name="Picture Placeholder 8"/>
          <p:cNvSpPr>
            <a:spLocks noGrp="1"/>
          </p:cNvSpPr>
          <p:nvPr>
            <p:ph type="pic" sz="quarter" idx="39" hasCustomPrompt="1"/>
          </p:nvPr>
        </p:nvSpPr>
        <p:spPr>
          <a:xfrm>
            <a:off x="5087094"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7" name="Text Placeholder 2"/>
          <p:cNvSpPr>
            <a:spLocks noGrp="1"/>
          </p:cNvSpPr>
          <p:nvPr>
            <p:ph type="body" idx="40" hasCustomPrompt="1"/>
          </p:nvPr>
        </p:nvSpPr>
        <p:spPr>
          <a:xfrm>
            <a:off x="5087093"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48" name="Picture Placeholder 8"/>
          <p:cNvSpPr>
            <a:spLocks noGrp="1"/>
          </p:cNvSpPr>
          <p:nvPr>
            <p:ph type="pic" sz="quarter" idx="41" hasCustomPrompt="1"/>
          </p:nvPr>
        </p:nvSpPr>
        <p:spPr>
          <a:xfrm>
            <a:off x="6887294"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49" name="Text Placeholder 2"/>
          <p:cNvSpPr>
            <a:spLocks noGrp="1"/>
          </p:cNvSpPr>
          <p:nvPr>
            <p:ph type="body" idx="42" hasCustomPrompt="1"/>
          </p:nvPr>
        </p:nvSpPr>
        <p:spPr>
          <a:xfrm>
            <a:off x="6887293"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50" name="Picture Placeholder 8"/>
          <p:cNvSpPr>
            <a:spLocks noGrp="1"/>
          </p:cNvSpPr>
          <p:nvPr>
            <p:ph type="pic" sz="quarter" idx="43" hasCustomPrompt="1"/>
          </p:nvPr>
        </p:nvSpPr>
        <p:spPr>
          <a:xfrm>
            <a:off x="6887294"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51" name="Text Placeholder 2"/>
          <p:cNvSpPr>
            <a:spLocks noGrp="1"/>
          </p:cNvSpPr>
          <p:nvPr>
            <p:ph type="body" idx="44" hasCustomPrompt="1"/>
          </p:nvPr>
        </p:nvSpPr>
        <p:spPr>
          <a:xfrm>
            <a:off x="6887293"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52" name="Picture Placeholder 8"/>
          <p:cNvSpPr>
            <a:spLocks noGrp="1"/>
          </p:cNvSpPr>
          <p:nvPr>
            <p:ph type="pic" sz="quarter" idx="45" hasCustomPrompt="1"/>
          </p:nvPr>
        </p:nvSpPr>
        <p:spPr>
          <a:xfrm>
            <a:off x="8687495" y="266815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53" name="Text Placeholder 2"/>
          <p:cNvSpPr>
            <a:spLocks noGrp="1"/>
          </p:cNvSpPr>
          <p:nvPr>
            <p:ph type="body" idx="46" hasCustomPrompt="1"/>
          </p:nvPr>
        </p:nvSpPr>
        <p:spPr>
          <a:xfrm>
            <a:off x="8687494" y="212652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
        <p:nvSpPr>
          <p:cNvPr id="54" name="Picture Placeholder 8"/>
          <p:cNvSpPr>
            <a:spLocks noGrp="1"/>
          </p:cNvSpPr>
          <p:nvPr>
            <p:ph type="pic" sz="quarter" idx="47" hasCustomPrompt="1"/>
          </p:nvPr>
        </p:nvSpPr>
        <p:spPr>
          <a:xfrm>
            <a:off x="8687495" y="4773983"/>
            <a:ext cx="1555993" cy="1320107"/>
          </a:xfrm>
          <a:custGeom>
            <a:avLst/>
            <a:gdLst>
              <a:gd name="connsiteX0" fmla="*/ 0 w 2808000"/>
              <a:gd name="connsiteY0" fmla="*/ 0 h 2156339"/>
              <a:gd name="connsiteX1" fmla="*/ 2808000 w 2808000"/>
              <a:gd name="connsiteY1" fmla="*/ 0 h 2156339"/>
              <a:gd name="connsiteX2" fmla="*/ 2808000 w 2808000"/>
              <a:gd name="connsiteY2" fmla="*/ 2156339 h 2156339"/>
              <a:gd name="connsiteX3" fmla="*/ 0 w 2808000"/>
              <a:gd name="connsiteY3" fmla="*/ 2156339 h 2156339"/>
              <a:gd name="connsiteX4" fmla="*/ 0 w 2808000"/>
              <a:gd name="connsiteY4" fmla="*/ 0 h 2156339"/>
              <a:gd name="connsiteX0" fmla="*/ 0 w 2808000"/>
              <a:gd name="connsiteY0" fmla="*/ 0 h 2156339"/>
              <a:gd name="connsiteX1" fmla="*/ 2808000 w 2808000"/>
              <a:gd name="connsiteY1" fmla="*/ 0 h 2156339"/>
              <a:gd name="connsiteX2" fmla="*/ 2662722 w 2808000"/>
              <a:gd name="connsiteY2" fmla="*/ 2156339 h 2156339"/>
              <a:gd name="connsiteX3" fmla="*/ 0 w 2808000"/>
              <a:gd name="connsiteY3" fmla="*/ 2156339 h 2156339"/>
              <a:gd name="connsiteX4" fmla="*/ 0 w 2808000"/>
              <a:gd name="connsiteY4" fmla="*/ 0 h 2156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000" h="2156339">
                <a:moveTo>
                  <a:pt x="0" y="0"/>
                </a:moveTo>
                <a:lnTo>
                  <a:pt x="2808000" y="0"/>
                </a:lnTo>
                <a:lnTo>
                  <a:pt x="2662722" y="2156339"/>
                </a:lnTo>
                <a:lnTo>
                  <a:pt x="0" y="2156339"/>
                </a:lnTo>
                <a:lnTo>
                  <a:pt x="0" y="0"/>
                </a:lnTo>
                <a:close/>
              </a:path>
            </a:pathLst>
          </a:custGeom>
          <a:solidFill>
            <a:schemeClr val="bg2">
              <a:lumMod val="85000"/>
            </a:schemeClr>
          </a:solidFill>
        </p:spPr>
        <p:txBody>
          <a:bodyPr/>
          <a:lstStyle>
            <a:lvl1pPr marL="0" indent="0" algn="ctr">
              <a:buNone/>
              <a:defRPr sz="1200" spc="0" baseline="0"/>
            </a:lvl1pPr>
          </a:lstStyle>
          <a:p>
            <a:r>
              <a:rPr lang="en-AU" dirty="0"/>
              <a:t>Click picture icon  in centre of box</a:t>
            </a:r>
          </a:p>
        </p:txBody>
      </p:sp>
      <p:sp>
        <p:nvSpPr>
          <p:cNvPr id="55" name="Text Placeholder 2"/>
          <p:cNvSpPr>
            <a:spLocks noGrp="1"/>
          </p:cNvSpPr>
          <p:nvPr>
            <p:ph type="body" idx="48" hasCustomPrompt="1"/>
          </p:nvPr>
        </p:nvSpPr>
        <p:spPr>
          <a:xfrm>
            <a:off x="8687494" y="4232359"/>
            <a:ext cx="1584985" cy="544739"/>
          </a:xfrm>
          <a:custGeom>
            <a:avLst/>
            <a:gdLst>
              <a:gd name="connsiteX0" fmla="*/ 0 w 1555993"/>
              <a:gd name="connsiteY0" fmla="*/ 0 h 493578"/>
              <a:gd name="connsiteX1" fmla="*/ 1555993 w 1555993"/>
              <a:gd name="connsiteY1" fmla="*/ 0 h 493578"/>
              <a:gd name="connsiteX2" fmla="*/ 1555993 w 1555993"/>
              <a:gd name="connsiteY2" fmla="*/ 493578 h 493578"/>
              <a:gd name="connsiteX3" fmla="*/ 0 w 1555993"/>
              <a:gd name="connsiteY3" fmla="*/ 493578 h 493578"/>
              <a:gd name="connsiteX4" fmla="*/ 0 w 1555993"/>
              <a:gd name="connsiteY4" fmla="*/ 0 h 493578"/>
              <a:gd name="connsiteX0" fmla="*/ 0 w 1608746"/>
              <a:gd name="connsiteY0" fmla="*/ 0 h 493578"/>
              <a:gd name="connsiteX1" fmla="*/ 1608746 w 1608746"/>
              <a:gd name="connsiteY1" fmla="*/ 0 h 493578"/>
              <a:gd name="connsiteX2" fmla="*/ 1555993 w 1608746"/>
              <a:gd name="connsiteY2" fmla="*/ 493578 h 493578"/>
              <a:gd name="connsiteX3" fmla="*/ 0 w 1608746"/>
              <a:gd name="connsiteY3" fmla="*/ 493578 h 493578"/>
              <a:gd name="connsiteX4" fmla="*/ 0 w 1608746"/>
              <a:gd name="connsiteY4" fmla="*/ 0 h 493578"/>
              <a:gd name="connsiteX0" fmla="*/ 0 w 1599953"/>
              <a:gd name="connsiteY0" fmla="*/ 0 h 493578"/>
              <a:gd name="connsiteX1" fmla="*/ 1599953 w 1599953"/>
              <a:gd name="connsiteY1" fmla="*/ 0 h 493578"/>
              <a:gd name="connsiteX2" fmla="*/ 1555993 w 1599953"/>
              <a:gd name="connsiteY2" fmla="*/ 493578 h 493578"/>
              <a:gd name="connsiteX3" fmla="*/ 0 w 1599953"/>
              <a:gd name="connsiteY3" fmla="*/ 493578 h 493578"/>
              <a:gd name="connsiteX4" fmla="*/ 0 w 1599953"/>
              <a:gd name="connsiteY4" fmla="*/ 0 h 493578"/>
              <a:gd name="connsiteX0" fmla="*/ 0 w 1592204"/>
              <a:gd name="connsiteY0" fmla="*/ 0 h 493578"/>
              <a:gd name="connsiteX1" fmla="*/ 1592204 w 1592204"/>
              <a:gd name="connsiteY1" fmla="*/ 0 h 493578"/>
              <a:gd name="connsiteX2" fmla="*/ 1555993 w 1592204"/>
              <a:gd name="connsiteY2" fmla="*/ 493578 h 493578"/>
              <a:gd name="connsiteX3" fmla="*/ 0 w 1592204"/>
              <a:gd name="connsiteY3" fmla="*/ 493578 h 493578"/>
              <a:gd name="connsiteX4" fmla="*/ 0 w 1592204"/>
              <a:gd name="connsiteY4" fmla="*/ 0 h 493578"/>
              <a:gd name="connsiteX0" fmla="*/ 0 w 1584985"/>
              <a:gd name="connsiteY0" fmla="*/ 0 h 493578"/>
              <a:gd name="connsiteX1" fmla="*/ 1584985 w 1584985"/>
              <a:gd name="connsiteY1" fmla="*/ 0 h 493578"/>
              <a:gd name="connsiteX2" fmla="*/ 1555993 w 1584985"/>
              <a:gd name="connsiteY2" fmla="*/ 493578 h 493578"/>
              <a:gd name="connsiteX3" fmla="*/ 0 w 1584985"/>
              <a:gd name="connsiteY3" fmla="*/ 493578 h 493578"/>
              <a:gd name="connsiteX4" fmla="*/ 0 w 1584985"/>
              <a:gd name="connsiteY4" fmla="*/ 0 h 493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985" h="493578">
                <a:moveTo>
                  <a:pt x="0" y="0"/>
                </a:moveTo>
                <a:lnTo>
                  <a:pt x="1584985" y="0"/>
                </a:lnTo>
                <a:lnTo>
                  <a:pt x="1555993" y="493578"/>
                </a:lnTo>
                <a:lnTo>
                  <a:pt x="0" y="493578"/>
                </a:lnTo>
                <a:lnTo>
                  <a:pt x="0" y="0"/>
                </a:lnTo>
                <a:close/>
              </a:path>
            </a:pathLst>
          </a:custGeom>
          <a:solidFill>
            <a:srgbClr val="00B0F0"/>
          </a:solidFill>
        </p:spPr>
        <p:txBody>
          <a:bodyPr lIns="72000" tIns="72000" anchor="t" anchorCtr="0"/>
          <a:lstStyle>
            <a:lvl1pPr marL="0" indent="0">
              <a:lnSpc>
                <a:spcPts val="1200"/>
              </a:lnSpc>
              <a:spcBef>
                <a:spcPts val="0"/>
              </a:spcBef>
              <a:buNone/>
              <a:defRPr sz="1200" b="0" spc="0" baseline="0">
                <a:solidFill>
                  <a:schemeClr val="bg1"/>
                </a:solidFill>
              </a:defRPr>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AU" noProof="0" dirty="0"/>
              <a:t>First and last name</a:t>
            </a:r>
          </a:p>
        </p:txBody>
      </p:sp>
    </p:spTree>
    <p:extLst>
      <p:ext uri="{BB962C8B-B14F-4D97-AF65-F5344CB8AC3E}">
        <p14:creationId xmlns:p14="http://schemas.microsoft.com/office/powerpoint/2010/main" val="3305563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noProof="0"/>
              <a:t>Click to edit Master title style</a:t>
            </a:r>
            <a:endParaRPr lang="en-AU" noProof="0" dirty="0"/>
          </a:p>
        </p:txBody>
      </p:sp>
      <p:sp>
        <p:nvSpPr>
          <p:cNvPr id="3" name="Date Placeholder 2"/>
          <p:cNvSpPr>
            <a:spLocks noGrp="1"/>
          </p:cNvSpPr>
          <p:nvPr>
            <p:ph type="dt" sz="half" idx="10"/>
          </p:nvPr>
        </p:nvSpPr>
        <p:spPr/>
        <p:txBody>
          <a:bodyPr/>
          <a:lstStyle/>
          <a:p>
            <a:fld id="{AB9362CC-52A7-47E4-B186-2D952EF52122}" type="datetime1">
              <a:rPr lang="en-AU" smtClean="0"/>
              <a:t>8/03/2017</a:t>
            </a:fld>
            <a:endParaRPr lang="en-AU"/>
          </a:p>
        </p:txBody>
      </p:sp>
      <p:sp>
        <p:nvSpPr>
          <p:cNvPr id="4" name="Footer Placeholder 3"/>
          <p:cNvSpPr>
            <a:spLocks noGrp="1"/>
          </p:cNvSpPr>
          <p:nvPr>
            <p:ph type="ftr" sz="quarter" idx="11"/>
          </p:nvPr>
        </p:nvSpPr>
        <p:spPr/>
        <p:txBody>
          <a:bodyPr/>
          <a:lstStyle/>
          <a:p>
            <a:r>
              <a:rPr lang="en-AU"/>
              <a:t>/ Copyright ©2017 by Readify Limited</a:t>
            </a:r>
            <a:endParaRPr lang="en-AU" dirty="0"/>
          </a:p>
        </p:txBody>
      </p:sp>
      <p:sp>
        <p:nvSpPr>
          <p:cNvPr id="5" name="Slide Number Placeholder 4"/>
          <p:cNvSpPr>
            <a:spLocks noGrp="1"/>
          </p:cNvSpPr>
          <p:nvPr>
            <p:ph type="sldNum" sz="quarter" idx="12"/>
          </p:nvPr>
        </p:nvSpPr>
        <p:spPr/>
        <p:txBody>
          <a:bodyPr/>
          <a:lstStyle/>
          <a:p>
            <a:fld id="{1DEBBDC7-4A1B-43E6-8DA6-58148E08E8A6}" type="slidenum">
              <a:rPr lang="en-AU" smtClean="0"/>
              <a:t>‹#›</a:t>
            </a:fld>
            <a:endParaRPr lang="en-AU"/>
          </a:p>
        </p:txBody>
      </p:sp>
    </p:spTree>
    <p:extLst>
      <p:ext uri="{BB962C8B-B14F-4D97-AF65-F5344CB8AC3E}">
        <p14:creationId xmlns:p14="http://schemas.microsoft.com/office/powerpoint/2010/main" val="3172698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
        <p:nvSpPr>
          <p:cNvPr id="2" name="Title 1"/>
          <p:cNvSpPr>
            <a:spLocks noGrp="1"/>
          </p:cNvSpPr>
          <p:nvPr>
            <p:ph type="title" hasCustomPrompt="1"/>
          </p:nvPr>
        </p:nvSpPr>
        <p:spPr>
          <a:xfrm>
            <a:off x="838800" y="981521"/>
            <a:ext cx="9504878" cy="3744417"/>
          </a:xfrm>
        </p:spPr>
        <p:txBody>
          <a:bodyPr anchor="t"/>
          <a:lstStyle>
            <a:lvl1pPr algn="l">
              <a:lnSpc>
                <a:spcPts val="9600"/>
              </a:lnSpc>
              <a:defRPr sz="9600" b="0" i="1" cap="none" spc="-300" baseline="0">
                <a:solidFill>
                  <a:schemeClr val="bg1"/>
                </a:solidFill>
              </a:defRPr>
            </a:lvl1pPr>
          </a:lstStyle>
          <a:p>
            <a:r>
              <a:rPr lang="en-AU" noProof="0" dirty="0"/>
              <a:t>Quote slide</a:t>
            </a:r>
          </a:p>
        </p:txBody>
      </p:sp>
      <p:sp>
        <p:nvSpPr>
          <p:cNvPr id="4" name="Date Placeholder 3"/>
          <p:cNvSpPr>
            <a:spLocks noGrp="1"/>
          </p:cNvSpPr>
          <p:nvPr>
            <p:ph type="dt" sz="half" idx="10"/>
          </p:nvPr>
        </p:nvSpPr>
        <p:spPr/>
        <p:txBody>
          <a:bodyPr/>
          <a:lstStyle>
            <a:lvl1pPr>
              <a:defRPr>
                <a:solidFill>
                  <a:schemeClr val="bg1"/>
                </a:solidFill>
              </a:defRPr>
            </a:lvl1pPr>
          </a:lstStyle>
          <a:p>
            <a:fld id="{1695342B-6DF4-46BE-B3B0-0C35B6698BA5}"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
        <p:nvSpPr>
          <p:cNvPr id="10" name="Subtitle 2"/>
          <p:cNvSpPr>
            <a:spLocks noGrp="1"/>
          </p:cNvSpPr>
          <p:nvPr>
            <p:ph type="subTitle" idx="1" hasCustomPrompt="1"/>
          </p:nvPr>
        </p:nvSpPr>
        <p:spPr>
          <a:xfrm>
            <a:off x="838800" y="4725938"/>
            <a:ext cx="9504877" cy="1008112"/>
          </a:xfrm>
        </p:spPr>
        <p:txBody>
          <a:bodyPr/>
          <a:lstStyle>
            <a:lvl1pPr marL="0" indent="0" algn="l">
              <a:spcBef>
                <a:spcPts val="0"/>
              </a:spcBef>
              <a:buNone/>
              <a:defRPr sz="4200" spc="0" baseline="0">
                <a:solidFill>
                  <a:schemeClr val="bg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quote source</a:t>
            </a:r>
          </a:p>
        </p:txBody>
      </p:sp>
    </p:spTree>
    <p:extLst>
      <p:ext uri="{BB962C8B-B14F-4D97-AF65-F5344CB8AC3E}">
        <p14:creationId xmlns:p14="http://schemas.microsoft.com/office/powerpoint/2010/main" val="642817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act/Thank you_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
        <p:nvSpPr>
          <p:cNvPr id="2" name="Title 1"/>
          <p:cNvSpPr>
            <a:spLocks noGrp="1"/>
          </p:cNvSpPr>
          <p:nvPr>
            <p:ph type="title" hasCustomPrompt="1"/>
          </p:nvPr>
        </p:nvSpPr>
        <p:spPr>
          <a:xfrm>
            <a:off x="3794332" y="333450"/>
            <a:ext cx="7093009" cy="1143265"/>
          </a:xfrm>
        </p:spPr>
        <p:txBody>
          <a:bodyPr/>
          <a:lstStyle>
            <a:lvl1pPr>
              <a:defRPr>
                <a:solidFill>
                  <a:schemeClr val="accent1"/>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baseline="0"/>
            </a:lvl1pPr>
            <a:lvl2pPr marL="273050" indent="-273050">
              <a:buClrTx/>
              <a:defRPr spc="0" baseline="0"/>
            </a:lvl2pPr>
            <a:lvl3pPr marL="538163" indent="-265113">
              <a:buClrTx/>
              <a:defRPr spc="0" baseline="0"/>
            </a:lvl3pPr>
            <a:lvl4pPr marL="803275" indent="-273050">
              <a:buClrTx/>
              <a:defRPr spc="0" baseline="0"/>
            </a:lvl4pPr>
            <a:lvl5pPr marL="1076325" indent="-265113">
              <a:buClrTx/>
              <a:defRPr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2AB80E0E-1F2C-4E6E-B168-928DCCD9FC96}" type="datetime1">
              <a:rPr lang="en-AU" smtClean="0"/>
              <a:pPr/>
              <a:t>8/03/2017</a:t>
            </a:fld>
            <a:endParaRPr lang="en-AU"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8290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act/Thank you__Gree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2466"/>
            <a:ext cx="12234761" cy="6882053"/>
          </a:xfrm>
          <a:prstGeom prst="rect">
            <a:avLst/>
          </a:prstGeom>
        </p:spPr>
      </p:pic>
      <p:sp>
        <p:nvSpPr>
          <p:cNvPr id="2" name="Title 1"/>
          <p:cNvSpPr>
            <a:spLocks noGrp="1"/>
          </p:cNvSpPr>
          <p:nvPr>
            <p:ph type="title" hasCustomPrompt="1"/>
          </p:nvPr>
        </p:nvSpPr>
        <p:spPr>
          <a:xfrm>
            <a:off x="3794332" y="333450"/>
            <a:ext cx="7093009" cy="1143265"/>
          </a:xfrm>
        </p:spPr>
        <p:txBody>
          <a:bodyPr/>
          <a:lstStyle>
            <a:lvl1pPr>
              <a:defRPr baseline="0">
                <a:solidFill>
                  <a:schemeClr val="accent2"/>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baseline="0"/>
            </a:lvl1pPr>
            <a:lvl2pPr marL="273050" indent="-273050">
              <a:buClrTx/>
              <a:defRPr spc="0" baseline="0"/>
            </a:lvl2pPr>
            <a:lvl3pPr marL="538163" indent="-265113">
              <a:buClrTx/>
              <a:defRPr spc="0" baseline="0"/>
            </a:lvl3pPr>
            <a:lvl4pPr marL="803275" indent="-273050">
              <a:buClrTx/>
              <a:defRPr spc="0" baseline="0"/>
            </a:lvl4pPr>
            <a:lvl5pPr marL="1076325" indent="-265113">
              <a:buClrTx/>
              <a:defRPr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2AB80E0E-1F2C-4E6E-B168-928DCCD9FC96}" type="datetime1">
              <a:rPr lang="en-AU" smtClean="0"/>
              <a:pPr/>
              <a:t>8/03/2017</a:t>
            </a:fld>
            <a:endParaRPr lang="en-AU"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2371920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act/Thank you__Purp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4823" cy="6859588"/>
          </a:xfrm>
          <a:prstGeom prst="rect">
            <a:avLst/>
          </a:prstGeom>
        </p:spPr>
      </p:pic>
      <p:sp>
        <p:nvSpPr>
          <p:cNvPr id="2" name="Title 1"/>
          <p:cNvSpPr>
            <a:spLocks noGrp="1"/>
          </p:cNvSpPr>
          <p:nvPr>
            <p:ph type="title" hasCustomPrompt="1"/>
          </p:nvPr>
        </p:nvSpPr>
        <p:spPr>
          <a:xfrm>
            <a:off x="3794332" y="333450"/>
            <a:ext cx="7093009" cy="1143265"/>
          </a:xfrm>
        </p:spPr>
        <p:txBody>
          <a:bodyPr/>
          <a:lstStyle>
            <a:lvl1pPr>
              <a:defRPr baseline="0">
                <a:solidFill>
                  <a:schemeClr val="accent3"/>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2AB80E0E-1F2C-4E6E-B168-928DCCD9FC96}" type="datetime1">
              <a:rPr lang="en-AU" smtClean="0"/>
              <a:pPr/>
              <a:t>8/03/2017</a:t>
            </a:fld>
            <a:endParaRPr lang="en-AU"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30315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_Gree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7200"/>
              </a:lnSpc>
              <a:defRPr sz="7200" baseline="0">
                <a:solidFill>
                  <a:schemeClr val="bg1"/>
                </a:solidFill>
              </a:defRPr>
            </a:lvl1pPr>
          </a:lstStyle>
          <a:p>
            <a:r>
              <a:rPr lang="en-AU" noProof="0" dirty="0"/>
              <a:t>Click to add presentation title</a:t>
            </a:r>
          </a:p>
        </p:txBody>
      </p:sp>
      <p:sp>
        <p:nvSpPr>
          <p:cNvPr id="3" name="Subtitle 2"/>
          <p:cNvSpPr>
            <a:spLocks noGrp="1"/>
          </p:cNvSpPr>
          <p:nvPr>
            <p:ph type="subTitle" idx="1" hasCustomPrompt="1"/>
          </p:nvPr>
        </p:nvSpPr>
        <p:spPr>
          <a:xfrm>
            <a:off x="838801" y="5463110"/>
            <a:ext cx="7056606" cy="1008112"/>
          </a:xfrm>
        </p:spPr>
        <p:txBody>
          <a:bodyPr/>
          <a:lstStyle>
            <a:lvl1pPr marL="0" indent="0" algn="l">
              <a:spcBef>
                <a:spcPts val="0"/>
              </a:spcBef>
              <a:buNone/>
              <a:defRPr sz="3000" spc="0" baseline="0">
                <a:solidFill>
                  <a:schemeClr val="bg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subtitle</a:t>
            </a:r>
          </a:p>
        </p:txBody>
      </p:sp>
    </p:spTree>
    <p:extLst>
      <p:ext uri="{BB962C8B-B14F-4D97-AF65-F5344CB8AC3E}">
        <p14:creationId xmlns:p14="http://schemas.microsoft.com/office/powerpoint/2010/main" val="3292843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act/Thank you__Re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4823" cy="6859588"/>
          </a:xfrm>
          <a:prstGeom prst="rect">
            <a:avLst/>
          </a:prstGeom>
        </p:spPr>
      </p:pic>
      <p:sp>
        <p:nvSpPr>
          <p:cNvPr id="2" name="Title 1"/>
          <p:cNvSpPr>
            <a:spLocks noGrp="1"/>
          </p:cNvSpPr>
          <p:nvPr>
            <p:ph type="title" hasCustomPrompt="1"/>
          </p:nvPr>
        </p:nvSpPr>
        <p:spPr>
          <a:xfrm>
            <a:off x="3794332" y="333450"/>
            <a:ext cx="7093009" cy="1143265"/>
          </a:xfrm>
        </p:spPr>
        <p:txBody>
          <a:bodyPr/>
          <a:lstStyle>
            <a:lvl1pPr>
              <a:defRPr baseline="0">
                <a:solidFill>
                  <a:schemeClr val="accent4"/>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2AB80E0E-1F2C-4E6E-B168-928DCCD9FC96}" type="datetime1">
              <a:rPr lang="en-AU" smtClean="0"/>
              <a:pPr/>
              <a:t>8/03/2017</a:t>
            </a:fld>
            <a:endParaRPr lang="en-AU"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2843349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act/Thank you__Oran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51"/>
            <a:ext cx="12194823" cy="6859588"/>
          </a:xfrm>
          <a:prstGeom prst="rect">
            <a:avLst/>
          </a:prstGeom>
        </p:spPr>
      </p:pic>
      <p:sp>
        <p:nvSpPr>
          <p:cNvPr id="2" name="Title 1"/>
          <p:cNvSpPr>
            <a:spLocks noGrp="1"/>
          </p:cNvSpPr>
          <p:nvPr>
            <p:ph type="title" hasCustomPrompt="1"/>
          </p:nvPr>
        </p:nvSpPr>
        <p:spPr>
          <a:xfrm>
            <a:off x="3794332" y="333450"/>
            <a:ext cx="7093009" cy="1143265"/>
          </a:xfrm>
        </p:spPr>
        <p:txBody>
          <a:bodyPr/>
          <a:lstStyle>
            <a:lvl1pPr>
              <a:defRPr baseline="0">
                <a:solidFill>
                  <a:schemeClr val="accent5"/>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2AB80E0E-1F2C-4E6E-B168-928DCCD9FC96}" type="datetime1">
              <a:rPr lang="en-AU" smtClean="0"/>
              <a:pPr/>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3100296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act/Thank you__Digit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00" y="794"/>
            <a:ext cx="12193413" cy="6858795"/>
          </a:xfrm>
          <a:prstGeom prst="rect">
            <a:avLst/>
          </a:prstGeom>
        </p:spPr>
      </p:pic>
      <p:sp>
        <p:nvSpPr>
          <p:cNvPr id="2" name="Title 1"/>
          <p:cNvSpPr>
            <a:spLocks noGrp="1"/>
          </p:cNvSpPr>
          <p:nvPr>
            <p:ph type="title" hasCustomPrompt="1"/>
          </p:nvPr>
        </p:nvSpPr>
        <p:spPr>
          <a:xfrm>
            <a:off x="3794332" y="333450"/>
            <a:ext cx="7093009" cy="1143265"/>
          </a:xfrm>
        </p:spPr>
        <p:txBody>
          <a:bodyPr/>
          <a:lstStyle>
            <a:lvl1pPr>
              <a:defRPr baseline="0">
                <a:solidFill>
                  <a:schemeClr val="tx1"/>
                </a:solidFill>
              </a:defRPr>
            </a:lvl1pPr>
          </a:lstStyle>
          <a:p>
            <a:r>
              <a:rPr lang="en-AU" noProof="0" dirty="0"/>
              <a:t>Click to add title</a:t>
            </a:r>
          </a:p>
        </p:txBody>
      </p:sp>
      <p:sp>
        <p:nvSpPr>
          <p:cNvPr id="3" name="Content Placeholder 2"/>
          <p:cNvSpPr>
            <a:spLocks noGrp="1"/>
          </p:cNvSpPr>
          <p:nvPr>
            <p:ph idx="1" hasCustomPrompt="1"/>
          </p:nvPr>
        </p:nvSpPr>
        <p:spPr>
          <a:xfrm>
            <a:off x="3794332" y="1694577"/>
            <a:ext cx="7093009" cy="4527011"/>
          </a:xfrm>
        </p:spPr>
        <p:txBody>
          <a:bodyPr/>
          <a:lstStyle>
            <a:lvl1pPr marL="0" indent="0">
              <a:buClrTx/>
              <a:buNone/>
              <a:defRPr spc="0"/>
            </a:lvl1pPr>
            <a:lvl2pPr marL="273050" indent="-273050">
              <a:buClrTx/>
              <a:defRPr spc="0"/>
            </a:lvl2pPr>
            <a:lvl3pPr marL="538163" indent="-265113">
              <a:buClrTx/>
              <a:defRPr spc="0"/>
            </a:lvl3pPr>
            <a:lvl4pPr marL="803275" indent="-273050">
              <a:buClrTx/>
              <a:defRPr spc="0"/>
            </a:lvl4pPr>
            <a:lvl5pPr marL="1076325" indent="-265113">
              <a:buClrTx/>
              <a:defRPr spc="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lvl1pPr>
              <a:defRPr>
                <a:solidFill>
                  <a:schemeClr val="tx1"/>
                </a:solidFill>
              </a:defRPr>
            </a:lvl1pPr>
          </a:lstStyle>
          <a:p>
            <a:fld id="{2AB80E0E-1F2C-4E6E-B168-928DCCD9FC96}" type="datetime1">
              <a:rPr lang="en-AU" smtClean="0"/>
              <a:pPr/>
              <a:t>8/03/2017</a:t>
            </a:fld>
            <a:endParaRPr lang="en-AU"/>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solidFill>
                  <a:schemeClr val="tx1"/>
                </a:solidFill>
              </a:rPr>
              <a:t>Page</a:t>
            </a:r>
          </a:p>
        </p:txBody>
      </p:sp>
      <p:sp>
        <p:nvSpPr>
          <p:cNvPr id="11" name="Picture Placeholder 10"/>
          <p:cNvSpPr>
            <a:spLocks noGrp="1"/>
          </p:cNvSpPr>
          <p:nvPr>
            <p:ph type="pic" sz="quarter" idx="13" hasCustomPrompt="1"/>
          </p:nvPr>
        </p:nvSpPr>
        <p:spPr>
          <a:xfrm>
            <a:off x="0" y="837505"/>
            <a:ext cx="2857499" cy="3585025"/>
          </a:xfrm>
          <a:custGeom>
            <a:avLst/>
            <a:gdLst>
              <a:gd name="connsiteX0" fmla="*/ 0 w 2584938"/>
              <a:gd name="connsiteY0" fmla="*/ 0 h 3585025"/>
              <a:gd name="connsiteX1" fmla="*/ 2584938 w 2584938"/>
              <a:gd name="connsiteY1" fmla="*/ 0 h 3585025"/>
              <a:gd name="connsiteX2" fmla="*/ 2584938 w 2584938"/>
              <a:gd name="connsiteY2" fmla="*/ 3585025 h 3585025"/>
              <a:gd name="connsiteX3" fmla="*/ 0 w 2584938"/>
              <a:gd name="connsiteY3" fmla="*/ 3585025 h 3585025"/>
              <a:gd name="connsiteX4" fmla="*/ 0 w 2584938"/>
              <a:gd name="connsiteY4" fmla="*/ 0 h 3585025"/>
              <a:gd name="connsiteX0" fmla="*/ 0 w 2857499"/>
              <a:gd name="connsiteY0" fmla="*/ 0 h 3585025"/>
              <a:gd name="connsiteX1" fmla="*/ 2857499 w 2857499"/>
              <a:gd name="connsiteY1" fmla="*/ 0 h 3585025"/>
              <a:gd name="connsiteX2" fmla="*/ 2584938 w 2857499"/>
              <a:gd name="connsiteY2" fmla="*/ 3585025 h 3585025"/>
              <a:gd name="connsiteX3" fmla="*/ 0 w 2857499"/>
              <a:gd name="connsiteY3" fmla="*/ 3585025 h 3585025"/>
              <a:gd name="connsiteX4" fmla="*/ 0 w 2857499"/>
              <a:gd name="connsiteY4" fmla="*/ 0 h 358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499" h="3585025">
                <a:moveTo>
                  <a:pt x="0" y="0"/>
                </a:moveTo>
                <a:lnTo>
                  <a:pt x="2857499" y="0"/>
                </a:lnTo>
                <a:lnTo>
                  <a:pt x="2584938" y="3585025"/>
                </a:lnTo>
                <a:lnTo>
                  <a:pt x="0" y="3585025"/>
                </a:lnTo>
                <a:lnTo>
                  <a:pt x="0" y="0"/>
                </a:lnTo>
                <a:close/>
              </a:path>
            </a:pathLst>
          </a:custGeom>
          <a:solidFill>
            <a:schemeClr val="bg2">
              <a:lumMod val="85000"/>
            </a:schemeClr>
          </a:solidFill>
        </p:spPr>
        <p:txBody>
          <a:bodyPr/>
          <a:lstStyle>
            <a:lvl1pPr marL="0" indent="0" algn="ctr">
              <a:buNone/>
              <a:defRPr sz="2600"/>
            </a:lvl1pPr>
          </a:lstStyle>
          <a:p>
            <a:r>
              <a:rPr lang="en-AU" dirty="0"/>
              <a:t>Optional: insert photo of contact by clicking picture icon below</a:t>
            </a:r>
          </a:p>
        </p:txBody>
      </p:sp>
    </p:spTree>
    <p:extLst>
      <p:ext uri="{BB962C8B-B14F-4D97-AF65-F5344CB8AC3E}">
        <p14:creationId xmlns:p14="http://schemas.microsoft.com/office/powerpoint/2010/main" val="3310737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Divider_Cya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8" cy="6859269"/>
          </a:xfrm>
          <a:prstGeom prst="rect">
            <a:avLst/>
          </a:prstGeom>
        </p:spPr>
      </p:pic>
      <p:sp>
        <p:nvSpPr>
          <p:cNvPr id="2" name="Title 1"/>
          <p:cNvSpPr>
            <a:spLocks noGrp="1"/>
          </p:cNvSpPr>
          <p:nvPr>
            <p:ph type="title" hasCustomPrompt="1"/>
          </p:nvPr>
        </p:nvSpPr>
        <p:spPr>
          <a:xfrm>
            <a:off x="838800" y="1629593"/>
            <a:ext cx="10047600" cy="1080121"/>
          </a:xfrm>
        </p:spPr>
        <p:txBody>
          <a:bodyPr anchor="t"/>
          <a:lstStyle>
            <a:lvl1pPr algn="l">
              <a:lnSpc>
                <a:spcPts val="7200"/>
              </a:lnSpc>
              <a:defRPr sz="7200" b="0" cap="none" baseline="0">
                <a:solidFill>
                  <a:schemeClr val="bg1"/>
                </a:solidFill>
              </a:defRPr>
            </a:lvl1pPr>
          </a:lstStyle>
          <a:p>
            <a:r>
              <a:rPr lang="en-AU" noProof="0" dirty="0"/>
              <a:t>Divider page title</a:t>
            </a:r>
          </a:p>
        </p:txBody>
      </p:sp>
      <p:sp>
        <p:nvSpPr>
          <p:cNvPr id="3" name="Text Placeholder 2"/>
          <p:cNvSpPr>
            <a:spLocks noGrp="1"/>
          </p:cNvSpPr>
          <p:nvPr>
            <p:ph type="body" idx="1" hasCustomPrompt="1"/>
          </p:nvPr>
        </p:nvSpPr>
        <p:spPr>
          <a:xfrm>
            <a:off x="838800" y="2688867"/>
            <a:ext cx="10047600" cy="1500534"/>
          </a:xfrm>
        </p:spPr>
        <p:txBody>
          <a:bodyPr anchor="t" anchorCtr="0"/>
          <a:lstStyle>
            <a:lvl1pPr marL="0" indent="0">
              <a:buNone/>
              <a:defRPr sz="3400" spc="0" baseline="0">
                <a:solidFill>
                  <a:schemeClr val="bg1"/>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AU" noProof="0" dirty="0"/>
              <a:t>Click to add subtitle</a:t>
            </a:r>
          </a:p>
        </p:txBody>
      </p:sp>
      <p:sp>
        <p:nvSpPr>
          <p:cNvPr id="4" name="Date Placeholder 3"/>
          <p:cNvSpPr>
            <a:spLocks noGrp="1"/>
          </p:cNvSpPr>
          <p:nvPr>
            <p:ph type="dt" sz="half" idx="10"/>
          </p:nvPr>
        </p:nvSpPr>
        <p:spPr/>
        <p:txBody>
          <a:bodyPr/>
          <a:lstStyle>
            <a:lvl1pPr>
              <a:defRPr>
                <a:solidFill>
                  <a:schemeClr val="bg1"/>
                </a:solidFill>
              </a:defRPr>
            </a:lvl1pPr>
          </a:lstStyle>
          <a:p>
            <a:fld id="{94480E61-56EE-4ADF-8779-ECE37FDE8329}"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11"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marL="0" algn="l" defTabSz="1088502" rtl="0" eaLnBrk="1" latinLnBrk="0" hangingPunct="1">
              <a:defRPr sz="9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en-AU" sz="800" spc="-30" baseline="0" dirty="0">
                <a:solidFill>
                  <a:schemeClr val="bg1"/>
                </a:solidFill>
              </a:rPr>
              <a:t>Page</a:t>
            </a:r>
          </a:p>
        </p:txBody>
      </p:sp>
    </p:spTree>
    <p:extLst>
      <p:ext uri="{BB962C8B-B14F-4D97-AF65-F5344CB8AC3E}">
        <p14:creationId xmlns:p14="http://schemas.microsoft.com/office/powerpoint/2010/main" val="491834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Divider_Gree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7" cy="6859268"/>
          </a:xfrm>
          <a:prstGeom prst="rect">
            <a:avLst/>
          </a:prstGeom>
        </p:spPr>
      </p:pic>
      <p:sp>
        <p:nvSpPr>
          <p:cNvPr id="2" name="Title 1"/>
          <p:cNvSpPr>
            <a:spLocks noGrp="1"/>
          </p:cNvSpPr>
          <p:nvPr>
            <p:ph type="title" hasCustomPrompt="1"/>
          </p:nvPr>
        </p:nvSpPr>
        <p:spPr>
          <a:xfrm>
            <a:off x="838800" y="1629593"/>
            <a:ext cx="10047600" cy="1080121"/>
          </a:xfrm>
        </p:spPr>
        <p:txBody>
          <a:bodyPr anchor="t"/>
          <a:lstStyle>
            <a:lvl1pPr algn="l">
              <a:lnSpc>
                <a:spcPts val="7200"/>
              </a:lnSpc>
              <a:defRPr sz="7200" b="0" cap="none" baseline="0">
                <a:solidFill>
                  <a:schemeClr val="bg1"/>
                </a:solidFill>
              </a:defRPr>
            </a:lvl1pPr>
          </a:lstStyle>
          <a:p>
            <a:r>
              <a:rPr lang="en-AU" noProof="0" dirty="0"/>
              <a:t>Divider page title</a:t>
            </a:r>
          </a:p>
        </p:txBody>
      </p:sp>
      <p:sp>
        <p:nvSpPr>
          <p:cNvPr id="3" name="Text Placeholder 2"/>
          <p:cNvSpPr>
            <a:spLocks noGrp="1"/>
          </p:cNvSpPr>
          <p:nvPr>
            <p:ph type="body" idx="1" hasCustomPrompt="1"/>
          </p:nvPr>
        </p:nvSpPr>
        <p:spPr>
          <a:xfrm>
            <a:off x="838800" y="2688867"/>
            <a:ext cx="10047600" cy="1500534"/>
          </a:xfrm>
        </p:spPr>
        <p:txBody>
          <a:bodyPr anchor="t" anchorCtr="0"/>
          <a:lstStyle>
            <a:lvl1pPr marL="0" indent="0">
              <a:buNone/>
              <a:defRPr sz="3400" spc="0" baseline="0">
                <a:solidFill>
                  <a:schemeClr val="bg1"/>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AU" noProof="0" dirty="0"/>
              <a:t>Click to add subtitle</a:t>
            </a:r>
          </a:p>
        </p:txBody>
      </p:sp>
      <p:sp>
        <p:nvSpPr>
          <p:cNvPr id="4" name="Date Placeholder 3"/>
          <p:cNvSpPr>
            <a:spLocks noGrp="1"/>
          </p:cNvSpPr>
          <p:nvPr>
            <p:ph type="dt" sz="half" idx="10"/>
          </p:nvPr>
        </p:nvSpPr>
        <p:spPr/>
        <p:txBody>
          <a:bodyPr/>
          <a:lstStyle>
            <a:lvl1pPr>
              <a:defRPr>
                <a:solidFill>
                  <a:schemeClr val="bg1"/>
                </a:solidFill>
              </a:defRPr>
            </a:lvl1pPr>
          </a:lstStyle>
          <a:p>
            <a:fld id="{18DF6330-03F8-4D88-A646-B563CDC9AF8D}"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11"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1970538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Divider_Purpl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8" cy="6859268"/>
          </a:xfrm>
          <a:prstGeom prst="rect">
            <a:avLst/>
          </a:prstGeom>
        </p:spPr>
      </p:pic>
      <p:sp>
        <p:nvSpPr>
          <p:cNvPr id="2" name="Title 1"/>
          <p:cNvSpPr>
            <a:spLocks noGrp="1"/>
          </p:cNvSpPr>
          <p:nvPr>
            <p:ph type="title" hasCustomPrompt="1"/>
          </p:nvPr>
        </p:nvSpPr>
        <p:spPr>
          <a:xfrm>
            <a:off x="838800" y="1629593"/>
            <a:ext cx="10047600" cy="1080121"/>
          </a:xfrm>
        </p:spPr>
        <p:txBody>
          <a:bodyPr anchor="t"/>
          <a:lstStyle>
            <a:lvl1pPr algn="l">
              <a:lnSpc>
                <a:spcPts val="7200"/>
              </a:lnSpc>
              <a:defRPr sz="7200" b="0" cap="none" baseline="0">
                <a:solidFill>
                  <a:schemeClr val="bg1"/>
                </a:solidFill>
              </a:defRPr>
            </a:lvl1pPr>
          </a:lstStyle>
          <a:p>
            <a:r>
              <a:rPr lang="en-AU" noProof="0" dirty="0"/>
              <a:t>Divider page title</a:t>
            </a:r>
          </a:p>
        </p:txBody>
      </p:sp>
      <p:sp>
        <p:nvSpPr>
          <p:cNvPr id="3" name="Text Placeholder 2"/>
          <p:cNvSpPr>
            <a:spLocks noGrp="1"/>
          </p:cNvSpPr>
          <p:nvPr>
            <p:ph type="body" idx="1" hasCustomPrompt="1"/>
          </p:nvPr>
        </p:nvSpPr>
        <p:spPr>
          <a:xfrm>
            <a:off x="838800" y="2688867"/>
            <a:ext cx="10047600" cy="1500534"/>
          </a:xfrm>
        </p:spPr>
        <p:txBody>
          <a:bodyPr anchor="t" anchorCtr="0"/>
          <a:lstStyle>
            <a:lvl1pPr marL="0" indent="0">
              <a:buNone/>
              <a:defRPr sz="3400" spc="0" baseline="0">
                <a:solidFill>
                  <a:schemeClr val="bg1"/>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AU" noProof="0" dirty="0"/>
              <a:t>Click to add subtitle</a:t>
            </a:r>
          </a:p>
        </p:txBody>
      </p:sp>
      <p:sp>
        <p:nvSpPr>
          <p:cNvPr id="4" name="Date Placeholder 3"/>
          <p:cNvSpPr>
            <a:spLocks noGrp="1"/>
          </p:cNvSpPr>
          <p:nvPr>
            <p:ph type="dt" sz="half" idx="10"/>
          </p:nvPr>
        </p:nvSpPr>
        <p:spPr/>
        <p:txBody>
          <a:bodyPr/>
          <a:lstStyle>
            <a:lvl1pPr>
              <a:defRPr>
                <a:solidFill>
                  <a:schemeClr val="bg1"/>
                </a:solidFill>
              </a:defRPr>
            </a:lvl1pPr>
          </a:lstStyle>
          <a:p>
            <a:fld id="{D0044588-2A83-44A9-A3CC-C3B7B17A5165}"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12"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marL="0" algn="l" defTabSz="1088502" rtl="0" eaLnBrk="1" latinLnBrk="0" hangingPunct="1">
              <a:defRPr sz="9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en-AU" sz="800" spc="-30" baseline="0" dirty="0">
                <a:solidFill>
                  <a:schemeClr val="bg1"/>
                </a:solidFill>
              </a:rPr>
              <a:t>Page</a:t>
            </a:r>
          </a:p>
        </p:txBody>
      </p:sp>
    </p:spTree>
    <p:extLst>
      <p:ext uri="{BB962C8B-B14F-4D97-AF65-F5344CB8AC3E}">
        <p14:creationId xmlns:p14="http://schemas.microsoft.com/office/powerpoint/2010/main" val="476958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Divider_Red">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7" cy="6859267"/>
          </a:xfrm>
          <a:prstGeom prst="rect">
            <a:avLst/>
          </a:prstGeom>
        </p:spPr>
      </p:pic>
      <p:sp>
        <p:nvSpPr>
          <p:cNvPr id="2" name="Title 1"/>
          <p:cNvSpPr>
            <a:spLocks noGrp="1"/>
          </p:cNvSpPr>
          <p:nvPr>
            <p:ph type="title" hasCustomPrompt="1"/>
          </p:nvPr>
        </p:nvSpPr>
        <p:spPr>
          <a:xfrm>
            <a:off x="838800" y="1629593"/>
            <a:ext cx="10047600" cy="1080121"/>
          </a:xfrm>
        </p:spPr>
        <p:txBody>
          <a:bodyPr anchor="t"/>
          <a:lstStyle>
            <a:lvl1pPr algn="l">
              <a:lnSpc>
                <a:spcPts val="7200"/>
              </a:lnSpc>
              <a:defRPr sz="7200" b="0" cap="none" baseline="0">
                <a:solidFill>
                  <a:schemeClr val="bg1"/>
                </a:solidFill>
              </a:defRPr>
            </a:lvl1pPr>
          </a:lstStyle>
          <a:p>
            <a:r>
              <a:rPr lang="en-AU" noProof="0" dirty="0"/>
              <a:t>Divider page title</a:t>
            </a:r>
          </a:p>
        </p:txBody>
      </p:sp>
      <p:sp>
        <p:nvSpPr>
          <p:cNvPr id="3" name="Text Placeholder 2"/>
          <p:cNvSpPr>
            <a:spLocks noGrp="1"/>
          </p:cNvSpPr>
          <p:nvPr>
            <p:ph type="body" idx="1" hasCustomPrompt="1"/>
          </p:nvPr>
        </p:nvSpPr>
        <p:spPr>
          <a:xfrm>
            <a:off x="838800" y="2688867"/>
            <a:ext cx="10047600" cy="1500534"/>
          </a:xfrm>
        </p:spPr>
        <p:txBody>
          <a:bodyPr anchor="t" anchorCtr="0"/>
          <a:lstStyle>
            <a:lvl1pPr marL="0" indent="0">
              <a:buNone/>
              <a:defRPr sz="3400" spc="0" baseline="0">
                <a:solidFill>
                  <a:schemeClr val="bg1"/>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AU" noProof="0" dirty="0"/>
              <a:t>Click to add subtitle</a:t>
            </a:r>
          </a:p>
        </p:txBody>
      </p:sp>
      <p:sp>
        <p:nvSpPr>
          <p:cNvPr id="4" name="Date Placeholder 3"/>
          <p:cNvSpPr>
            <a:spLocks noGrp="1"/>
          </p:cNvSpPr>
          <p:nvPr>
            <p:ph type="dt" sz="half" idx="10"/>
          </p:nvPr>
        </p:nvSpPr>
        <p:spPr/>
        <p:txBody>
          <a:bodyPr/>
          <a:lstStyle>
            <a:lvl1pPr>
              <a:defRPr>
                <a:solidFill>
                  <a:schemeClr val="bg1"/>
                </a:solidFill>
              </a:defRPr>
            </a:lvl1pPr>
          </a:lstStyle>
          <a:p>
            <a:fld id="{41D22EE6-4B31-412E-8723-91D4ADC54A19}"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11"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1060904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Divider_Oran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4" y="793"/>
            <a:ext cx="12188155" cy="6859267"/>
          </a:xfrm>
          <a:prstGeom prst="rect">
            <a:avLst/>
          </a:prstGeom>
        </p:spPr>
      </p:pic>
      <p:sp>
        <p:nvSpPr>
          <p:cNvPr id="2" name="Title 1"/>
          <p:cNvSpPr>
            <a:spLocks noGrp="1"/>
          </p:cNvSpPr>
          <p:nvPr>
            <p:ph type="title" hasCustomPrompt="1"/>
          </p:nvPr>
        </p:nvSpPr>
        <p:spPr>
          <a:xfrm>
            <a:off x="838800" y="1629593"/>
            <a:ext cx="10047600" cy="1080121"/>
          </a:xfrm>
        </p:spPr>
        <p:txBody>
          <a:bodyPr anchor="t"/>
          <a:lstStyle>
            <a:lvl1pPr algn="l">
              <a:lnSpc>
                <a:spcPts val="7200"/>
              </a:lnSpc>
              <a:defRPr sz="7200" b="0" cap="none" baseline="0">
                <a:solidFill>
                  <a:schemeClr val="bg1"/>
                </a:solidFill>
              </a:defRPr>
            </a:lvl1pPr>
          </a:lstStyle>
          <a:p>
            <a:r>
              <a:rPr lang="en-AU" noProof="0" dirty="0"/>
              <a:t>Divider page title</a:t>
            </a:r>
          </a:p>
        </p:txBody>
      </p:sp>
      <p:sp>
        <p:nvSpPr>
          <p:cNvPr id="3" name="Text Placeholder 2"/>
          <p:cNvSpPr>
            <a:spLocks noGrp="1"/>
          </p:cNvSpPr>
          <p:nvPr>
            <p:ph type="body" idx="1" hasCustomPrompt="1"/>
          </p:nvPr>
        </p:nvSpPr>
        <p:spPr>
          <a:xfrm>
            <a:off x="838800" y="2688867"/>
            <a:ext cx="10047600" cy="1500534"/>
          </a:xfrm>
        </p:spPr>
        <p:txBody>
          <a:bodyPr anchor="t" anchorCtr="0"/>
          <a:lstStyle>
            <a:lvl1pPr marL="0" indent="0">
              <a:buNone/>
              <a:defRPr sz="3400" spc="0" baseline="0">
                <a:solidFill>
                  <a:schemeClr val="bg1"/>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AU" noProof="0" dirty="0"/>
              <a:t>Click to add subtitle</a:t>
            </a:r>
          </a:p>
        </p:txBody>
      </p:sp>
      <p:sp>
        <p:nvSpPr>
          <p:cNvPr id="4" name="Date Placeholder 3"/>
          <p:cNvSpPr>
            <a:spLocks noGrp="1"/>
          </p:cNvSpPr>
          <p:nvPr>
            <p:ph type="dt" sz="half" idx="10"/>
          </p:nvPr>
        </p:nvSpPr>
        <p:spPr/>
        <p:txBody>
          <a:bodyPr/>
          <a:lstStyle>
            <a:lvl1pPr>
              <a:defRPr>
                <a:solidFill>
                  <a:schemeClr val="bg1"/>
                </a:solidFill>
              </a:defRPr>
            </a:lvl1pPr>
          </a:lstStyle>
          <a:p>
            <a:fld id="{DA261D82-8DC8-458B-8902-24081A8340A2}"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11"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3680794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Divider_Lim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
        <p:nvSpPr>
          <p:cNvPr id="2" name="Title 1"/>
          <p:cNvSpPr>
            <a:spLocks noGrp="1"/>
          </p:cNvSpPr>
          <p:nvPr>
            <p:ph type="title" hasCustomPrompt="1"/>
          </p:nvPr>
        </p:nvSpPr>
        <p:spPr>
          <a:xfrm>
            <a:off x="838800" y="1629593"/>
            <a:ext cx="10047600" cy="1080121"/>
          </a:xfrm>
        </p:spPr>
        <p:txBody>
          <a:bodyPr anchor="t"/>
          <a:lstStyle>
            <a:lvl1pPr algn="l">
              <a:lnSpc>
                <a:spcPts val="7200"/>
              </a:lnSpc>
              <a:defRPr sz="7200" b="0" cap="none" baseline="0">
                <a:solidFill>
                  <a:schemeClr val="tx1"/>
                </a:solidFill>
              </a:defRPr>
            </a:lvl1pPr>
          </a:lstStyle>
          <a:p>
            <a:r>
              <a:rPr lang="en-AU" noProof="0" dirty="0"/>
              <a:t>Divider page title</a:t>
            </a:r>
          </a:p>
        </p:txBody>
      </p:sp>
      <p:sp>
        <p:nvSpPr>
          <p:cNvPr id="3" name="Text Placeholder 2"/>
          <p:cNvSpPr>
            <a:spLocks noGrp="1"/>
          </p:cNvSpPr>
          <p:nvPr>
            <p:ph type="body" idx="1" hasCustomPrompt="1"/>
          </p:nvPr>
        </p:nvSpPr>
        <p:spPr>
          <a:xfrm>
            <a:off x="838800" y="2688867"/>
            <a:ext cx="10047600" cy="1500534"/>
          </a:xfrm>
        </p:spPr>
        <p:txBody>
          <a:bodyPr anchor="t" anchorCtr="0"/>
          <a:lstStyle>
            <a:lvl1pPr marL="0" indent="0">
              <a:buNone/>
              <a:defRPr sz="3400" spc="0" baseline="0">
                <a:solidFill>
                  <a:schemeClr val="tx1"/>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AU" noProof="0" dirty="0"/>
              <a:t>Click to add subtitle</a:t>
            </a:r>
          </a:p>
        </p:txBody>
      </p:sp>
      <p:sp>
        <p:nvSpPr>
          <p:cNvPr id="4" name="Date Placeholder 3"/>
          <p:cNvSpPr>
            <a:spLocks noGrp="1"/>
          </p:cNvSpPr>
          <p:nvPr>
            <p:ph type="dt" sz="half" idx="10"/>
          </p:nvPr>
        </p:nvSpPr>
        <p:spPr/>
        <p:txBody>
          <a:bodyPr/>
          <a:lstStyle/>
          <a:p>
            <a:fld id="{420BB56F-B44B-46AA-97B1-CA041AECB16C}" type="datetime1">
              <a:rPr lang="en-AU" smtClean="0"/>
              <a:t>8/03/2017</a:t>
            </a:fld>
            <a:endParaRPr lang="en-AU"/>
          </a:p>
        </p:txBody>
      </p:sp>
      <p:sp>
        <p:nvSpPr>
          <p:cNvPr id="5" name="Footer Placeholder 4"/>
          <p:cNvSpPr>
            <a:spLocks noGrp="1"/>
          </p:cNvSpPr>
          <p:nvPr>
            <p:ph type="ftr" sz="quarter" idx="11"/>
          </p:nvPr>
        </p:nvSpPr>
        <p:spPr/>
        <p:txBody>
          <a:body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p>
            <a:fld id="{1DEBBDC7-4A1B-43E6-8DA6-58148E08E8A6}" type="slidenum">
              <a:rPr lang="en-AU" smtClean="0"/>
              <a:t>‹#›</a:t>
            </a:fld>
            <a:endParaRPr lang="en-AU" dirty="0"/>
          </a:p>
        </p:txBody>
      </p:sp>
      <p:sp>
        <p:nvSpPr>
          <p:cNvPr id="11"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marL="0" algn="l" defTabSz="1088502" rtl="0" eaLnBrk="1" latinLnBrk="0" hangingPunct="1">
              <a:defRPr sz="9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en-AU" sz="800" spc="-30" baseline="0" dirty="0"/>
              <a:t>Page</a:t>
            </a:r>
          </a:p>
        </p:txBody>
      </p:sp>
    </p:spTree>
    <p:extLst>
      <p:ext uri="{BB962C8B-B14F-4D97-AF65-F5344CB8AC3E}">
        <p14:creationId xmlns:p14="http://schemas.microsoft.com/office/powerpoint/2010/main" val="3887475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Impact Slide_Cya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8" cy="6859269"/>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1695342B-6DF4-46BE-B3B0-0C35B6698BA5}"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284246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_Purp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7200"/>
              </a:lnSpc>
              <a:defRPr sz="7200" baseline="0">
                <a:solidFill>
                  <a:schemeClr val="bg1"/>
                </a:solidFill>
              </a:defRPr>
            </a:lvl1pPr>
          </a:lstStyle>
          <a:p>
            <a:r>
              <a:rPr lang="en-AU" noProof="0" dirty="0"/>
              <a:t>Click to add presentation title</a:t>
            </a:r>
          </a:p>
        </p:txBody>
      </p:sp>
      <p:sp>
        <p:nvSpPr>
          <p:cNvPr id="3" name="Subtitle 2"/>
          <p:cNvSpPr>
            <a:spLocks noGrp="1"/>
          </p:cNvSpPr>
          <p:nvPr>
            <p:ph type="subTitle" idx="1" hasCustomPrompt="1"/>
          </p:nvPr>
        </p:nvSpPr>
        <p:spPr>
          <a:xfrm>
            <a:off x="838801" y="5463110"/>
            <a:ext cx="7056606" cy="1008112"/>
          </a:xfrm>
        </p:spPr>
        <p:txBody>
          <a:bodyPr/>
          <a:lstStyle>
            <a:lvl1pPr marL="0" indent="0" algn="l">
              <a:spcBef>
                <a:spcPts val="0"/>
              </a:spcBef>
              <a:buNone/>
              <a:defRPr sz="3000" spc="0" baseline="0">
                <a:solidFill>
                  <a:schemeClr val="bg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subtitle</a:t>
            </a:r>
          </a:p>
        </p:txBody>
      </p:sp>
    </p:spTree>
    <p:extLst>
      <p:ext uri="{BB962C8B-B14F-4D97-AF65-F5344CB8AC3E}">
        <p14:creationId xmlns:p14="http://schemas.microsoft.com/office/powerpoint/2010/main" val="23525031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mpact Slide_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7" cy="6859268"/>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5DF3D236-8947-4982-93B0-9FCFCBDDAAAA}"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122637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mpact Slide_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8" cy="6859268"/>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07585B30-36BA-40E4-B8EC-C9A276584755}"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2943562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mpact Slide_R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7" cy="6859267"/>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0101A2FF-CDC1-40C1-873E-97295C411EAE}"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1183201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mpact Slide_Oran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4" y="793"/>
            <a:ext cx="12188155" cy="6859267"/>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BA96EB8D-2F5F-4C3C-9779-37FE3E8D3195}"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1199770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mpact Slide_Lim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tx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tx1"/>
                </a:solidFill>
              </a:defRPr>
            </a:lvl1pPr>
          </a:lstStyle>
          <a:p>
            <a:fld id="{D0C959DE-A79C-459E-8034-77D6B0EBD4F3}"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DEBBDC7-4A1B-43E6-8DA6-58148E08E8A6}" type="slidenum">
              <a:rPr lang="en-AU" smtClean="0"/>
              <a:pPr/>
              <a:t>‹#›</a:t>
            </a:fld>
            <a:endParaRPr lang="en-AU" dirty="0"/>
          </a:p>
        </p:txBody>
      </p:sp>
      <p:sp>
        <p:nvSpPr>
          <p:cNvPr id="11"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solidFill>
                  <a:schemeClr val="tx1"/>
                </a:solidFill>
              </a:rPr>
              <a:t>Page</a:t>
            </a:r>
          </a:p>
        </p:txBody>
      </p:sp>
    </p:spTree>
    <p:extLst>
      <p:ext uri="{BB962C8B-B14F-4D97-AF65-F5344CB8AC3E}">
        <p14:creationId xmlns:p14="http://schemas.microsoft.com/office/powerpoint/2010/main" val="3587629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mpact Slide2_Cya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8" cy="6859268"/>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C6CAFF4A-1ACD-4FAE-A33D-FFAFDD26098E}"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1213704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mpact Slide2_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7" cy="6859267"/>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204F744D-E263-4258-9535-CA1100C058C5}"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35119357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Impact Slide2_Purp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7" cy="6859268"/>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E19FA2E3-1277-4A05-A117-6DAAA0A59214}"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2410341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pact Slide2_Re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4" y="793"/>
            <a:ext cx="12188155" cy="6859267"/>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CD818C87-C82A-4436-B0CF-391780521B37}"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3134189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mpact Slide2_Oran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4" y="793"/>
            <a:ext cx="12188155" cy="6859266"/>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bg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bg1"/>
                </a:solidFill>
              </a:defRPr>
            </a:lvl1pPr>
          </a:lstStyle>
          <a:p>
            <a:fld id="{FAE3E39A-5791-4850-A246-16D6E2F6AEB6}"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t>Page</a:t>
            </a:r>
          </a:p>
        </p:txBody>
      </p:sp>
    </p:spTree>
    <p:extLst>
      <p:ext uri="{BB962C8B-B14F-4D97-AF65-F5344CB8AC3E}">
        <p14:creationId xmlns:p14="http://schemas.microsoft.com/office/powerpoint/2010/main" val="4031490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_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270565"/>
          </a:xfrm>
        </p:spPr>
        <p:txBody>
          <a:bodyPr anchor="t" anchorCtr="0"/>
          <a:lstStyle>
            <a:lvl1pPr>
              <a:lnSpc>
                <a:spcPts val="7200"/>
              </a:lnSpc>
              <a:defRPr sz="7200" baseline="0">
                <a:solidFill>
                  <a:schemeClr val="bg1"/>
                </a:solidFill>
              </a:defRPr>
            </a:lvl1pPr>
          </a:lstStyle>
          <a:p>
            <a:r>
              <a:rPr lang="en-AU" noProof="0" dirty="0"/>
              <a:t>Click to add presentation title</a:t>
            </a:r>
          </a:p>
        </p:txBody>
      </p:sp>
      <p:sp>
        <p:nvSpPr>
          <p:cNvPr id="3" name="Subtitle 2"/>
          <p:cNvSpPr>
            <a:spLocks noGrp="1"/>
          </p:cNvSpPr>
          <p:nvPr>
            <p:ph type="subTitle" idx="1" hasCustomPrompt="1"/>
          </p:nvPr>
        </p:nvSpPr>
        <p:spPr>
          <a:xfrm>
            <a:off x="838801" y="5463110"/>
            <a:ext cx="7056606" cy="1008112"/>
          </a:xfrm>
        </p:spPr>
        <p:txBody>
          <a:bodyPr/>
          <a:lstStyle>
            <a:lvl1pPr marL="0" indent="0" algn="l">
              <a:spcBef>
                <a:spcPts val="0"/>
              </a:spcBef>
              <a:buNone/>
              <a:defRPr sz="3000" spc="0" baseline="0">
                <a:solidFill>
                  <a:schemeClr val="bg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subtitle</a:t>
            </a:r>
          </a:p>
        </p:txBody>
      </p:sp>
    </p:spTree>
    <p:extLst>
      <p:ext uri="{BB962C8B-B14F-4D97-AF65-F5344CB8AC3E}">
        <p14:creationId xmlns:p14="http://schemas.microsoft.com/office/powerpoint/2010/main" val="2611009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mpact Slide2_Lim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8" cy="6859269"/>
          </a:xfrm>
          <a:prstGeom prst="rect">
            <a:avLst/>
          </a:prstGeom>
        </p:spPr>
      </p:pic>
      <p:sp>
        <p:nvSpPr>
          <p:cNvPr id="2" name="Title 1"/>
          <p:cNvSpPr>
            <a:spLocks noGrp="1"/>
          </p:cNvSpPr>
          <p:nvPr>
            <p:ph type="title" hasCustomPrompt="1"/>
          </p:nvPr>
        </p:nvSpPr>
        <p:spPr>
          <a:xfrm>
            <a:off x="838800" y="1629593"/>
            <a:ext cx="9504878" cy="4536505"/>
          </a:xfrm>
        </p:spPr>
        <p:txBody>
          <a:bodyPr anchor="t"/>
          <a:lstStyle>
            <a:lvl1pPr algn="l">
              <a:lnSpc>
                <a:spcPts val="10000"/>
              </a:lnSpc>
              <a:defRPr sz="10000" b="0" cap="none" spc="-300" baseline="0">
                <a:solidFill>
                  <a:schemeClr val="tx1"/>
                </a:solidFill>
              </a:defRPr>
            </a:lvl1pPr>
          </a:lstStyle>
          <a:p>
            <a:r>
              <a:rPr lang="en-AU" noProof="0" dirty="0"/>
              <a:t>Impact slide</a:t>
            </a:r>
          </a:p>
        </p:txBody>
      </p:sp>
      <p:sp>
        <p:nvSpPr>
          <p:cNvPr id="4" name="Date Placeholder 3"/>
          <p:cNvSpPr>
            <a:spLocks noGrp="1"/>
          </p:cNvSpPr>
          <p:nvPr>
            <p:ph type="dt" sz="half" idx="10"/>
          </p:nvPr>
        </p:nvSpPr>
        <p:spPr/>
        <p:txBody>
          <a:bodyPr/>
          <a:lstStyle>
            <a:lvl1pPr>
              <a:defRPr>
                <a:solidFill>
                  <a:schemeClr val="tx1"/>
                </a:solidFill>
              </a:defRPr>
            </a:lvl1pPr>
          </a:lstStyle>
          <a:p>
            <a:fld id="{7C98056B-DCE9-4980-AB4F-9933835EDDF0}" type="datetime1">
              <a:rPr lang="en-AU" smtClean="0"/>
              <a:t>8/03/2017</a:t>
            </a:fld>
            <a:endParaRPr lang="en-AU"/>
          </a:p>
        </p:txBody>
      </p:sp>
      <p:sp>
        <p:nvSpPr>
          <p:cNvPr id="5" name="Footer Placeholder 4"/>
          <p:cNvSpPr>
            <a:spLocks noGrp="1"/>
          </p:cNvSpPr>
          <p:nvPr>
            <p:ph type="ftr" sz="quarter" idx="11"/>
          </p:nvPr>
        </p:nvSpPr>
        <p:spPr/>
        <p:txBody>
          <a:bodyPr/>
          <a:lstStyle>
            <a:lvl1pPr>
              <a:defRPr>
                <a:solidFill>
                  <a:schemeClr val="tx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DEBBDC7-4A1B-43E6-8DA6-58148E08E8A6}" type="slidenum">
              <a:rPr lang="en-AU" smtClean="0"/>
              <a:pPr/>
              <a:t>‹#›</a:t>
            </a:fld>
            <a:endParaRPr lang="en-AU" dirty="0"/>
          </a:p>
        </p:txBody>
      </p:sp>
      <p:sp>
        <p:nvSpPr>
          <p:cNvPr id="8"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a:defRPr sz="800" spc="-30" baseline="0">
                <a:solidFill>
                  <a:schemeClr val="bg1"/>
                </a:solidFill>
              </a:defRPr>
            </a:lvl1pPr>
          </a:lstStyle>
          <a:p>
            <a:pPr lvl="0"/>
            <a:r>
              <a:rPr lang="en-AU" dirty="0">
                <a:solidFill>
                  <a:schemeClr val="tx1"/>
                </a:solidFill>
              </a:rPr>
              <a:t>Page</a:t>
            </a:r>
          </a:p>
        </p:txBody>
      </p:sp>
    </p:spTree>
    <p:extLst>
      <p:ext uri="{BB962C8B-B14F-4D97-AF65-F5344CB8AC3E}">
        <p14:creationId xmlns:p14="http://schemas.microsoft.com/office/powerpoint/2010/main" val="859296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_Cya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1536142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ank you_Gree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4011283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_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2527322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_Re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9220" cy="6866736"/>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3272809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hank you_Oran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bg1"/>
                </a:solidFill>
              </a:defRPr>
            </a:lvl1pPr>
          </a:lstStyle>
          <a:p>
            <a:r>
              <a:rPr lang="en-AU" noProof="0" dirty="0"/>
              <a:t>Insert text</a:t>
            </a:r>
          </a:p>
        </p:txBody>
      </p:sp>
    </p:spTree>
    <p:extLst>
      <p:ext uri="{BB962C8B-B14F-4D97-AF65-F5344CB8AC3E}">
        <p14:creationId xmlns:p14="http://schemas.microsoft.com/office/powerpoint/2010/main" val="1052222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hank you_Lim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 y="0"/>
            <a:ext cx="12190722" cy="6867582"/>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10000"/>
              </a:lnSpc>
              <a:defRPr sz="10000" spc="-500" baseline="0">
                <a:solidFill>
                  <a:schemeClr val="tx1"/>
                </a:solidFill>
              </a:defRPr>
            </a:lvl1pPr>
          </a:lstStyle>
          <a:p>
            <a:r>
              <a:rPr lang="en-AU" noProof="0" dirty="0"/>
              <a:t>Insert text</a:t>
            </a:r>
          </a:p>
        </p:txBody>
      </p:sp>
    </p:spTree>
    <p:extLst>
      <p:ext uri="{BB962C8B-B14F-4D97-AF65-F5344CB8AC3E}">
        <p14:creationId xmlns:p14="http://schemas.microsoft.com/office/powerpoint/2010/main" val="368848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_Oran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7200"/>
              </a:lnSpc>
              <a:defRPr sz="7200" baseline="0">
                <a:solidFill>
                  <a:schemeClr val="bg1"/>
                </a:solidFill>
              </a:defRPr>
            </a:lvl1pPr>
          </a:lstStyle>
          <a:p>
            <a:r>
              <a:rPr lang="en-AU" noProof="0" dirty="0"/>
              <a:t>Click to add presentation title</a:t>
            </a:r>
          </a:p>
        </p:txBody>
      </p:sp>
      <p:sp>
        <p:nvSpPr>
          <p:cNvPr id="3" name="Subtitle 2"/>
          <p:cNvSpPr>
            <a:spLocks noGrp="1"/>
          </p:cNvSpPr>
          <p:nvPr>
            <p:ph type="subTitle" idx="1" hasCustomPrompt="1"/>
          </p:nvPr>
        </p:nvSpPr>
        <p:spPr>
          <a:xfrm>
            <a:off x="838801" y="5463110"/>
            <a:ext cx="7056606" cy="1008112"/>
          </a:xfrm>
        </p:spPr>
        <p:txBody>
          <a:bodyPr/>
          <a:lstStyle>
            <a:lvl1pPr marL="0" indent="0" algn="l">
              <a:spcBef>
                <a:spcPts val="0"/>
              </a:spcBef>
              <a:buNone/>
              <a:defRPr sz="3000" spc="0" baseline="0">
                <a:solidFill>
                  <a:schemeClr val="bg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subtitle</a:t>
            </a:r>
          </a:p>
        </p:txBody>
      </p:sp>
    </p:spTree>
    <p:extLst>
      <p:ext uri="{BB962C8B-B14F-4D97-AF65-F5344CB8AC3E}">
        <p14:creationId xmlns:p14="http://schemas.microsoft.com/office/powerpoint/2010/main" val="296102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_Lim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67408"/>
          </a:xfrm>
          <a:prstGeom prst="rect">
            <a:avLst/>
          </a:prstGeom>
        </p:spPr>
      </p:pic>
      <p:sp>
        <p:nvSpPr>
          <p:cNvPr id="2" name="Title 1"/>
          <p:cNvSpPr>
            <a:spLocks noGrp="1"/>
          </p:cNvSpPr>
          <p:nvPr>
            <p:ph type="ctrTitle" hasCustomPrompt="1"/>
          </p:nvPr>
        </p:nvSpPr>
        <p:spPr>
          <a:xfrm>
            <a:off x="838801" y="1609201"/>
            <a:ext cx="7056606" cy="3115199"/>
          </a:xfrm>
        </p:spPr>
        <p:txBody>
          <a:bodyPr anchor="t" anchorCtr="0"/>
          <a:lstStyle>
            <a:lvl1pPr>
              <a:lnSpc>
                <a:spcPts val="7200"/>
              </a:lnSpc>
              <a:defRPr sz="7200" baseline="0">
                <a:solidFill>
                  <a:schemeClr val="tx1"/>
                </a:solidFill>
              </a:defRPr>
            </a:lvl1pPr>
          </a:lstStyle>
          <a:p>
            <a:r>
              <a:rPr lang="en-AU" noProof="0" dirty="0"/>
              <a:t>Click to add presentation title</a:t>
            </a:r>
          </a:p>
        </p:txBody>
      </p:sp>
      <p:sp>
        <p:nvSpPr>
          <p:cNvPr id="3" name="Subtitle 2"/>
          <p:cNvSpPr>
            <a:spLocks noGrp="1"/>
          </p:cNvSpPr>
          <p:nvPr>
            <p:ph type="subTitle" idx="1" hasCustomPrompt="1"/>
          </p:nvPr>
        </p:nvSpPr>
        <p:spPr>
          <a:xfrm>
            <a:off x="838801" y="5463110"/>
            <a:ext cx="7056606" cy="1008112"/>
          </a:xfrm>
        </p:spPr>
        <p:txBody>
          <a:bodyPr/>
          <a:lstStyle>
            <a:lvl1pPr marL="0" indent="0" algn="l">
              <a:spcBef>
                <a:spcPts val="0"/>
              </a:spcBef>
              <a:buNone/>
              <a:defRPr sz="3000" spc="0" baseline="0">
                <a:solidFill>
                  <a:schemeClr val="tx1"/>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AU" noProof="0" dirty="0"/>
              <a:t>Click to add subtitle</a:t>
            </a:r>
          </a:p>
        </p:txBody>
      </p:sp>
    </p:spTree>
    <p:extLst>
      <p:ext uri="{BB962C8B-B14F-4D97-AF65-F5344CB8AC3E}">
        <p14:creationId xmlns:p14="http://schemas.microsoft.com/office/powerpoint/2010/main" val="906806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Text_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AU" noProof="0" dirty="0"/>
              <a:t>Click to add title</a:t>
            </a:r>
          </a:p>
        </p:txBody>
      </p:sp>
      <p:sp>
        <p:nvSpPr>
          <p:cNvPr id="3" name="Content Placeholder 2"/>
          <p:cNvSpPr>
            <a:spLocks noGrp="1"/>
          </p:cNvSpPr>
          <p:nvPr>
            <p:ph idx="1" hasCustomPrompt="1"/>
          </p:nvPr>
        </p:nvSpPr>
        <p:spPr/>
        <p:txBody>
          <a:bodyPr/>
          <a:lstStyle>
            <a:lvl1pPr>
              <a:buClr>
                <a:srgbClr val="E5007E"/>
              </a:buClr>
              <a:defRPr spc="0" baseline="0"/>
            </a:lvl1pPr>
            <a:lvl2pPr>
              <a:buClr>
                <a:srgbClr val="E5007E"/>
              </a:buClr>
              <a:defRPr spc="0" baseline="0"/>
            </a:lvl2pPr>
            <a:lvl3pPr>
              <a:buClr>
                <a:srgbClr val="E5007E"/>
              </a:buClr>
              <a:defRPr spc="0" baseline="0"/>
            </a:lvl3pPr>
            <a:lvl4pPr>
              <a:buClr>
                <a:srgbClr val="E5007E"/>
              </a:buClr>
              <a:defRPr spc="0" baseline="0"/>
            </a:lvl4pPr>
            <a:lvl5pPr>
              <a:buClr>
                <a:srgbClr val="E5007E"/>
              </a:buClr>
              <a:defRPr spc="0" baseline="0"/>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p>
            <a:fld id="{2AB80E0E-1F2C-4E6E-B168-928DCCD9FC96}" type="datetime1">
              <a:rPr lang="en-AU" smtClean="0"/>
              <a:t>8/03/2017</a:t>
            </a:fld>
            <a:endParaRPr lang="en-AU" dirty="0"/>
          </a:p>
        </p:txBody>
      </p:sp>
      <p:sp>
        <p:nvSpPr>
          <p:cNvPr id="5" name="Footer Placeholder 4"/>
          <p:cNvSpPr>
            <a:spLocks noGrp="1"/>
          </p:cNvSpPr>
          <p:nvPr>
            <p:ph type="ftr" sz="quarter" idx="11"/>
          </p:nvPr>
        </p:nvSpPr>
        <p:spPr/>
        <p:txBody>
          <a:body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p>
            <a:fld id="{1DEBBDC7-4A1B-43E6-8DA6-58148E08E8A6}" type="slidenum">
              <a:rPr lang="en-AU" smtClean="0"/>
              <a:t>‹#›</a:t>
            </a:fld>
            <a:endParaRPr lang="en-AU"/>
          </a:p>
        </p:txBody>
      </p:sp>
    </p:spTree>
    <p:extLst>
      <p:ext uri="{BB962C8B-B14F-4D97-AF65-F5344CB8AC3E}">
        <p14:creationId xmlns:p14="http://schemas.microsoft.com/office/powerpoint/2010/main" val="194415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Text_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4" y="794"/>
            <a:ext cx="12195916" cy="6863634"/>
          </a:xfrm>
          <a:prstGeom prst="rect">
            <a:avLst/>
          </a:prstGeom>
        </p:spPr>
      </p:pic>
      <p:sp>
        <p:nvSpPr>
          <p:cNvPr id="2" name="Title 1"/>
          <p:cNvSpPr>
            <a:spLocks noGrp="1"/>
          </p:cNvSpPr>
          <p:nvPr>
            <p:ph type="title" hasCustomPrompt="1"/>
          </p:nvPr>
        </p:nvSpPr>
        <p:spPr>
          <a:xfrm>
            <a:off x="570078" y="261442"/>
            <a:ext cx="2500792" cy="864096"/>
          </a:xfrm>
        </p:spPr>
        <p:txBody>
          <a:bodyPr/>
          <a:lstStyle>
            <a:lvl1pPr>
              <a:lnSpc>
                <a:spcPts val="2600"/>
              </a:lnSpc>
              <a:defRPr sz="2600" spc="-100" baseline="0">
                <a:solidFill>
                  <a:schemeClr val="accent1"/>
                </a:solidFill>
              </a:defRPr>
            </a:lvl1pPr>
          </a:lstStyle>
          <a:p>
            <a:r>
              <a:rPr lang="en-AU" noProof="0" dirty="0"/>
              <a:t>Click to add title</a:t>
            </a:r>
          </a:p>
        </p:txBody>
      </p:sp>
      <p:sp>
        <p:nvSpPr>
          <p:cNvPr id="3" name="Content Placeholder 2"/>
          <p:cNvSpPr>
            <a:spLocks noGrp="1"/>
          </p:cNvSpPr>
          <p:nvPr>
            <p:ph idx="1" hasCustomPrompt="1"/>
          </p:nvPr>
        </p:nvSpPr>
        <p:spPr>
          <a:xfrm>
            <a:off x="570078" y="1197546"/>
            <a:ext cx="2140752" cy="4527011"/>
          </a:xfrm>
        </p:spPr>
        <p:txBody>
          <a:bodyPr/>
          <a:lstStyle>
            <a:lvl1pPr marL="179388" indent="-179388">
              <a:buClrTx/>
              <a:defRPr sz="2000" spc="0" baseline="0">
                <a:solidFill>
                  <a:schemeClr val="bg1"/>
                </a:solidFill>
              </a:defRPr>
            </a:lvl1pPr>
            <a:lvl2pPr marL="358775" indent="-179388">
              <a:buClrTx/>
              <a:defRPr sz="2000" spc="0" baseline="0">
                <a:solidFill>
                  <a:schemeClr val="bg1"/>
                </a:solidFill>
              </a:defRPr>
            </a:lvl2pPr>
            <a:lvl3pPr marL="538163" indent="-179388">
              <a:buClrTx/>
              <a:defRPr sz="2000" spc="0" baseline="0">
                <a:solidFill>
                  <a:schemeClr val="bg1"/>
                </a:solidFill>
              </a:defRPr>
            </a:lvl3pPr>
            <a:lvl4pPr marL="717550" indent="-179388">
              <a:buClrTx/>
              <a:defRPr sz="2000" spc="0" baseline="0">
                <a:solidFill>
                  <a:schemeClr val="bg1"/>
                </a:solidFill>
              </a:defRPr>
            </a:lvl4pPr>
            <a:lvl5pPr marL="896938" indent="-179388">
              <a:buClrTx/>
              <a:defRPr sz="2000" spc="0" baseline="0">
                <a:solidFill>
                  <a:schemeClr val="bg1"/>
                </a:solidFill>
              </a:defRPr>
            </a:lvl5pPr>
          </a:lstStyle>
          <a:p>
            <a:pPr lvl="0"/>
            <a:r>
              <a:rPr lang="en-AU" noProof="0" dirty="0"/>
              <a:t>Click to add text</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p:cNvSpPr>
            <a:spLocks noGrp="1"/>
          </p:cNvSpPr>
          <p:nvPr>
            <p:ph type="dt" sz="half" idx="10"/>
          </p:nvPr>
        </p:nvSpPr>
        <p:spPr/>
        <p:txBody>
          <a:bodyPr/>
          <a:lstStyle>
            <a:lvl1pPr>
              <a:defRPr sz="800"/>
            </a:lvl1pPr>
          </a:lstStyle>
          <a:p>
            <a:fld id="{D5202F35-1E60-44E7-A8CA-65A043171768}" type="datetime1">
              <a:rPr lang="en-AU" smtClean="0"/>
              <a:pPr/>
              <a:t>8/03/2017</a:t>
            </a:fld>
            <a:endParaRPr lang="en-AU"/>
          </a:p>
        </p:txBody>
      </p:sp>
      <p:sp>
        <p:nvSpPr>
          <p:cNvPr id="5" name="Footer Placeholder 4"/>
          <p:cNvSpPr>
            <a:spLocks noGrp="1"/>
          </p:cNvSpPr>
          <p:nvPr>
            <p:ph type="ftr" sz="quarter" idx="11"/>
          </p:nvPr>
        </p:nvSpPr>
        <p:spPr/>
        <p:txBody>
          <a:bodyPr/>
          <a:lstStyle>
            <a:lvl1pPr>
              <a:defRPr sz="800">
                <a:solidFill>
                  <a:schemeClr val="bg1"/>
                </a:solidFill>
              </a:defRPr>
            </a:lvl1pPr>
          </a:lstStyle>
          <a:p>
            <a:r>
              <a:rPr lang="en-AU"/>
              <a:t>/ Copyright ©2017 by Readify Limited</a:t>
            </a:r>
            <a:endParaRPr lang="en-AU" dirty="0"/>
          </a:p>
        </p:txBody>
      </p:sp>
      <p:sp>
        <p:nvSpPr>
          <p:cNvPr id="6" name="Slide Number Placeholder 5"/>
          <p:cNvSpPr>
            <a:spLocks noGrp="1"/>
          </p:cNvSpPr>
          <p:nvPr>
            <p:ph type="sldNum" sz="quarter" idx="12"/>
          </p:nvPr>
        </p:nvSpPr>
        <p:spPr/>
        <p:txBody>
          <a:bodyPr/>
          <a:lstStyle>
            <a:lvl1pPr>
              <a:defRPr sz="800">
                <a:solidFill>
                  <a:schemeClr val="bg1"/>
                </a:solidFill>
              </a:defRPr>
            </a:lvl1pPr>
          </a:lstStyle>
          <a:p>
            <a:fld id="{1DEBBDC7-4A1B-43E6-8DA6-58148E08E8A6}" type="slidenum">
              <a:rPr lang="en-AU" smtClean="0"/>
              <a:pPr/>
              <a:t>‹#›</a:t>
            </a:fld>
            <a:endParaRPr lang="en-AU" dirty="0"/>
          </a:p>
        </p:txBody>
      </p:sp>
      <p:sp>
        <p:nvSpPr>
          <p:cNvPr id="10"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marL="0" algn="l" defTabSz="1088502" rtl="0" eaLnBrk="1" latinLnBrk="0" hangingPunct="1">
              <a:defRPr sz="9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en-AU" sz="800" spc="-30" baseline="0" dirty="0">
                <a:solidFill>
                  <a:schemeClr val="bg1"/>
                </a:solidFill>
              </a:rPr>
              <a:t>Page</a:t>
            </a:r>
          </a:p>
        </p:txBody>
      </p:sp>
      <p:sp>
        <p:nvSpPr>
          <p:cNvPr id="12" name="Picture Placeholder 5"/>
          <p:cNvSpPr>
            <a:spLocks noGrp="1"/>
          </p:cNvSpPr>
          <p:nvPr>
            <p:ph type="pic" sz="quarter" idx="13" hasCustomPrompt="1"/>
          </p:nvPr>
        </p:nvSpPr>
        <p:spPr>
          <a:xfrm>
            <a:off x="2811562" y="0"/>
            <a:ext cx="8698071" cy="6868134"/>
          </a:xfrm>
          <a:prstGeom prst="parallelogram">
            <a:avLst>
              <a:gd name="adj" fmla="val 7705"/>
            </a:avLst>
          </a:prstGeom>
          <a:solidFill>
            <a:schemeClr val="bg2">
              <a:lumMod val="85000"/>
            </a:schemeClr>
          </a:solidFill>
        </p:spPr>
        <p:txBody>
          <a:bodyPr/>
          <a:lstStyle>
            <a:lvl1pPr marL="0" indent="0" algn="ctr">
              <a:buNone/>
              <a:defRPr baseline="0"/>
            </a:lvl1pPr>
          </a:lstStyle>
          <a:p>
            <a:r>
              <a:rPr lang="en-AU" dirty="0"/>
              <a:t>Click picture icon in centre of screen</a:t>
            </a:r>
          </a:p>
        </p:txBody>
      </p:sp>
    </p:spTree>
    <p:extLst>
      <p:ext uri="{BB962C8B-B14F-4D97-AF65-F5344CB8AC3E}">
        <p14:creationId xmlns:p14="http://schemas.microsoft.com/office/powerpoint/2010/main" val="3165828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
        <p:nvSpPr>
          <p:cNvPr id="6" name="Picture Placeholder 5"/>
          <p:cNvSpPr>
            <a:spLocks noGrp="1"/>
          </p:cNvSpPr>
          <p:nvPr>
            <p:ph type="pic" sz="quarter" idx="13" hasCustomPrompt="1"/>
          </p:nvPr>
        </p:nvSpPr>
        <p:spPr>
          <a:xfrm>
            <a:off x="0" y="0"/>
            <a:ext cx="11484000" cy="6868134"/>
          </a:xfrm>
          <a:custGeom>
            <a:avLst/>
            <a:gdLst>
              <a:gd name="connsiteX0" fmla="*/ 0 w 11495806"/>
              <a:gd name="connsiteY0" fmla="*/ 0 h 6859588"/>
              <a:gd name="connsiteX1" fmla="*/ 11495806 w 11495806"/>
              <a:gd name="connsiteY1" fmla="*/ 0 h 6859588"/>
              <a:gd name="connsiteX2" fmla="*/ 11495806 w 11495806"/>
              <a:gd name="connsiteY2" fmla="*/ 6859588 h 6859588"/>
              <a:gd name="connsiteX3" fmla="*/ 0 w 11495806"/>
              <a:gd name="connsiteY3" fmla="*/ 6859588 h 6859588"/>
              <a:gd name="connsiteX4" fmla="*/ 0 w 11495806"/>
              <a:gd name="connsiteY4" fmla="*/ 0 h 6859588"/>
              <a:gd name="connsiteX0" fmla="*/ 0 w 11495806"/>
              <a:gd name="connsiteY0" fmla="*/ 0 h 6868134"/>
              <a:gd name="connsiteX1" fmla="*/ 11495806 w 11495806"/>
              <a:gd name="connsiteY1" fmla="*/ 0 h 6868134"/>
              <a:gd name="connsiteX2" fmla="*/ 10957421 w 11495806"/>
              <a:gd name="connsiteY2" fmla="*/ 6868134 h 6868134"/>
              <a:gd name="connsiteX3" fmla="*/ 0 w 11495806"/>
              <a:gd name="connsiteY3" fmla="*/ 6859588 h 6868134"/>
              <a:gd name="connsiteX4" fmla="*/ 0 w 11495806"/>
              <a:gd name="connsiteY4" fmla="*/ 0 h 6868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5806" h="6868134">
                <a:moveTo>
                  <a:pt x="0" y="0"/>
                </a:moveTo>
                <a:lnTo>
                  <a:pt x="11495806" y="0"/>
                </a:lnTo>
                <a:lnTo>
                  <a:pt x="10957421" y="6868134"/>
                </a:lnTo>
                <a:lnTo>
                  <a:pt x="0" y="6859588"/>
                </a:lnTo>
                <a:lnTo>
                  <a:pt x="0" y="0"/>
                </a:lnTo>
                <a:close/>
              </a:path>
            </a:pathLst>
          </a:custGeom>
          <a:solidFill>
            <a:schemeClr val="bg2">
              <a:lumMod val="85000"/>
            </a:schemeClr>
          </a:solidFill>
        </p:spPr>
        <p:txBody>
          <a:bodyPr/>
          <a:lstStyle>
            <a:lvl1pPr marL="0" indent="0" algn="ctr">
              <a:buNone/>
              <a:defRPr baseline="0"/>
            </a:lvl1pPr>
          </a:lstStyle>
          <a:p>
            <a:r>
              <a:rPr lang="en-AU" dirty="0"/>
              <a:t>Click picture icon in centre of screen</a:t>
            </a:r>
          </a:p>
        </p:txBody>
      </p:sp>
    </p:spTree>
    <p:extLst>
      <p:ext uri="{BB962C8B-B14F-4D97-AF65-F5344CB8AC3E}">
        <p14:creationId xmlns:p14="http://schemas.microsoft.com/office/powerpoint/2010/main" val="35792462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8" cstate="print">
            <a:extLst>
              <a:ext uri="{28A0092B-C50C-407E-A947-70E740481C1C}">
                <a14:useLocalDpi xmlns:a14="http://schemas.microsoft.com/office/drawing/2010/main" val="0"/>
              </a:ext>
            </a:extLst>
          </a:blip>
          <a:stretch>
            <a:fillRect/>
          </a:stretch>
        </p:blipFill>
        <p:spPr>
          <a:xfrm>
            <a:off x="2253" y="793"/>
            <a:ext cx="12188159" cy="6859269"/>
          </a:xfrm>
          <a:prstGeom prst="rect">
            <a:avLst/>
          </a:prstGeom>
        </p:spPr>
      </p:pic>
      <p:sp>
        <p:nvSpPr>
          <p:cNvPr id="2" name="Title Placeholder 1"/>
          <p:cNvSpPr>
            <a:spLocks noGrp="1"/>
          </p:cNvSpPr>
          <p:nvPr>
            <p:ph type="title"/>
          </p:nvPr>
        </p:nvSpPr>
        <p:spPr>
          <a:xfrm>
            <a:off x="838622" y="333450"/>
            <a:ext cx="10048720" cy="1143265"/>
          </a:xfrm>
          <a:prstGeom prst="rect">
            <a:avLst/>
          </a:prstGeom>
        </p:spPr>
        <p:txBody>
          <a:bodyPr vert="horz" lIns="0" tIns="0" rIns="0" bIns="0" rtlCol="0" anchor="b" anchorCtr="0">
            <a:noAutofit/>
          </a:bodyPr>
          <a:lstStyle/>
          <a:p>
            <a:r>
              <a:rPr lang="en-US" noProof="0"/>
              <a:t>Click to edit Master title style</a:t>
            </a:r>
            <a:endParaRPr lang="en-AU" noProof="0" dirty="0"/>
          </a:p>
        </p:txBody>
      </p:sp>
      <p:sp>
        <p:nvSpPr>
          <p:cNvPr id="3" name="Text Placeholder 2"/>
          <p:cNvSpPr>
            <a:spLocks noGrp="1"/>
          </p:cNvSpPr>
          <p:nvPr>
            <p:ph type="body" idx="1"/>
          </p:nvPr>
        </p:nvSpPr>
        <p:spPr>
          <a:xfrm>
            <a:off x="838622" y="1694577"/>
            <a:ext cx="10048720" cy="45270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p:cNvSpPr>
            <a:spLocks noGrp="1"/>
          </p:cNvSpPr>
          <p:nvPr>
            <p:ph type="dt" sz="half" idx="2"/>
          </p:nvPr>
        </p:nvSpPr>
        <p:spPr>
          <a:xfrm>
            <a:off x="9479582" y="6468918"/>
            <a:ext cx="1404270" cy="312332"/>
          </a:xfrm>
          <a:prstGeom prst="rect">
            <a:avLst/>
          </a:prstGeom>
        </p:spPr>
        <p:txBody>
          <a:bodyPr vert="horz" lIns="0" tIns="0" rIns="0" bIns="0" rtlCol="0" anchor="t" anchorCtr="0"/>
          <a:lstStyle>
            <a:lvl1pPr algn="r">
              <a:defRPr sz="800">
                <a:solidFill>
                  <a:schemeClr val="tx1"/>
                </a:solidFill>
              </a:defRPr>
            </a:lvl1pPr>
          </a:lstStyle>
          <a:p>
            <a:fld id="{094FD292-6CBB-42F0-8BF6-EA5D415F7BA5}" type="datetime1">
              <a:rPr lang="en-AU" smtClean="0"/>
              <a:pPr/>
              <a:t>8/03/2017</a:t>
            </a:fld>
            <a:endParaRPr lang="en-AU" dirty="0"/>
          </a:p>
        </p:txBody>
      </p:sp>
      <p:sp>
        <p:nvSpPr>
          <p:cNvPr id="5" name="Footer Placeholder 4"/>
          <p:cNvSpPr>
            <a:spLocks noGrp="1"/>
          </p:cNvSpPr>
          <p:nvPr>
            <p:ph type="ftr" sz="quarter" idx="3"/>
          </p:nvPr>
        </p:nvSpPr>
        <p:spPr>
          <a:xfrm>
            <a:off x="932606" y="6468918"/>
            <a:ext cx="8235693" cy="312332"/>
          </a:xfrm>
          <a:prstGeom prst="rect">
            <a:avLst/>
          </a:prstGeom>
        </p:spPr>
        <p:txBody>
          <a:bodyPr vert="horz" lIns="0" tIns="0" rIns="0" bIns="0" rtlCol="0" anchor="t" anchorCtr="0"/>
          <a:lstStyle>
            <a:lvl1pPr algn="l">
              <a:defRPr sz="800" spc="-30" baseline="0">
                <a:solidFill>
                  <a:schemeClr val="tx1"/>
                </a:solidFill>
              </a:defRPr>
            </a:lvl1pPr>
          </a:lstStyle>
          <a:p>
            <a:r>
              <a:rPr lang="en-AU"/>
              <a:t>/ Copyright ©2014 by Readify Limited</a:t>
            </a:r>
            <a:endParaRPr lang="en-AU" dirty="0"/>
          </a:p>
        </p:txBody>
      </p:sp>
      <p:sp>
        <p:nvSpPr>
          <p:cNvPr id="6" name="Slide Number Placeholder 5"/>
          <p:cNvSpPr>
            <a:spLocks noGrp="1"/>
          </p:cNvSpPr>
          <p:nvPr>
            <p:ph type="sldNum" sz="quarter" idx="4"/>
          </p:nvPr>
        </p:nvSpPr>
        <p:spPr>
          <a:xfrm>
            <a:off x="793496" y="6468918"/>
            <a:ext cx="216024" cy="312332"/>
          </a:xfrm>
          <a:prstGeom prst="rect">
            <a:avLst/>
          </a:prstGeom>
        </p:spPr>
        <p:txBody>
          <a:bodyPr vert="horz" lIns="0" tIns="0" rIns="0" bIns="0" rtlCol="0" anchor="t" anchorCtr="0"/>
          <a:lstStyle>
            <a:lvl1pPr algn="l">
              <a:defRPr sz="800" spc="-30" baseline="0">
                <a:solidFill>
                  <a:schemeClr val="tx1"/>
                </a:solidFill>
              </a:defRPr>
            </a:lvl1pPr>
          </a:lstStyle>
          <a:p>
            <a:fld id="{1DEBBDC7-4A1B-43E6-8DA6-58148E08E8A6}" type="slidenum">
              <a:rPr lang="en-AU" smtClean="0"/>
              <a:pPr/>
              <a:t>‹#›</a:t>
            </a:fld>
            <a:endParaRPr lang="en-AU" dirty="0"/>
          </a:p>
        </p:txBody>
      </p:sp>
      <p:sp>
        <p:nvSpPr>
          <p:cNvPr id="9" name="Slide Number Placeholder 5"/>
          <p:cNvSpPr txBox="1">
            <a:spLocks/>
          </p:cNvSpPr>
          <p:nvPr userDrawn="1"/>
        </p:nvSpPr>
        <p:spPr>
          <a:xfrm>
            <a:off x="550590" y="6468918"/>
            <a:ext cx="277090" cy="312332"/>
          </a:xfrm>
          <a:prstGeom prst="rect">
            <a:avLst/>
          </a:prstGeom>
        </p:spPr>
        <p:txBody>
          <a:bodyPr vert="horz" lIns="0" tIns="0" rIns="0" bIns="0" rtlCol="0" anchor="t" anchorCtr="0"/>
          <a:lstStyle>
            <a:defPPr>
              <a:defRPr lang="en-US"/>
            </a:defPPr>
            <a:lvl1pPr marL="0" algn="l" defTabSz="1088502" rtl="0" eaLnBrk="1" latinLnBrk="0" hangingPunct="1">
              <a:defRPr sz="9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a:lstStyle>
          <a:p>
            <a:r>
              <a:rPr lang="en-AU" sz="800" spc="-30" baseline="0" dirty="0"/>
              <a:t>Page</a:t>
            </a:r>
          </a:p>
        </p:txBody>
      </p:sp>
    </p:spTree>
    <p:extLst>
      <p:ext uri="{BB962C8B-B14F-4D97-AF65-F5344CB8AC3E}">
        <p14:creationId xmlns:p14="http://schemas.microsoft.com/office/powerpoint/2010/main" val="2985497685"/>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9" r:id="rId4"/>
    <p:sldLayoutId id="2147483660" r:id="rId5"/>
    <p:sldLayoutId id="2147483649" r:id="rId6"/>
    <p:sldLayoutId id="2147483650" r:id="rId7"/>
    <p:sldLayoutId id="2147483683" r:id="rId8"/>
    <p:sldLayoutId id="2147483678" r:id="rId9"/>
    <p:sldLayoutId id="2147483679" r:id="rId10"/>
    <p:sldLayoutId id="2147483698" r:id="rId11"/>
    <p:sldLayoutId id="2147483699" r:id="rId12"/>
    <p:sldLayoutId id="2147483680" r:id="rId13"/>
    <p:sldLayoutId id="2147483681" r:id="rId14"/>
    <p:sldLayoutId id="2147483654" r:id="rId15"/>
    <p:sldLayoutId id="2147483684" r:id="rId16"/>
    <p:sldLayoutId id="2147483685" r:id="rId17"/>
    <p:sldLayoutId id="2147483693" r:id="rId18"/>
    <p:sldLayoutId id="2147483695" r:id="rId19"/>
    <p:sldLayoutId id="2147483692" r:id="rId20"/>
    <p:sldLayoutId id="2147483696" r:id="rId21"/>
    <p:sldLayoutId id="2147483694" r:id="rId22"/>
    <p:sldLayoutId id="2147483661" r:id="rId23"/>
    <p:sldLayoutId id="2147483663" r:id="rId24"/>
    <p:sldLayoutId id="2147483662" r:id="rId25"/>
    <p:sldLayoutId id="2147483664" r:id="rId26"/>
    <p:sldLayoutId id="2147483665" r:id="rId27"/>
    <p:sldLayoutId id="2147483651" r:id="rId28"/>
    <p:sldLayoutId id="2147483667" r:id="rId29"/>
    <p:sldLayoutId id="2147483669" r:id="rId30"/>
    <p:sldLayoutId id="2147483668" r:id="rId31"/>
    <p:sldLayoutId id="2147483670" r:id="rId32"/>
    <p:sldLayoutId id="2147483671" r:id="rId33"/>
    <p:sldLayoutId id="2147483666" r:id="rId34"/>
    <p:sldLayoutId id="2147483673" r:id="rId35"/>
    <p:sldLayoutId id="2147483675" r:id="rId36"/>
    <p:sldLayoutId id="2147483674" r:id="rId37"/>
    <p:sldLayoutId id="2147483676" r:id="rId38"/>
    <p:sldLayoutId id="2147483677" r:id="rId39"/>
    <p:sldLayoutId id="2147483672" r:id="rId40"/>
    <p:sldLayoutId id="2147483687" r:id="rId41"/>
    <p:sldLayoutId id="2147483689" r:id="rId42"/>
    <p:sldLayoutId id="2147483688" r:id="rId43"/>
    <p:sldLayoutId id="2147483690" r:id="rId44"/>
    <p:sldLayoutId id="2147483691" r:id="rId45"/>
    <p:sldLayoutId id="2147483686" r:id="rId46"/>
  </p:sldLayoutIdLst>
  <p:hf hdr="0" dt="0"/>
  <p:txStyles>
    <p:titleStyle>
      <a:lvl1pPr algn="l" defTabSz="1088502" rtl="0" eaLnBrk="1" latinLnBrk="0" hangingPunct="1">
        <a:lnSpc>
          <a:spcPts val="5000"/>
        </a:lnSpc>
        <a:spcBef>
          <a:spcPct val="0"/>
        </a:spcBef>
        <a:buNone/>
        <a:defRPr sz="5800" kern="1200" spc="-200" baseline="0">
          <a:solidFill>
            <a:srgbClr val="00B0F0"/>
          </a:solidFill>
          <a:latin typeface="+mj-lt"/>
          <a:ea typeface="+mj-ea"/>
          <a:cs typeface="+mj-cs"/>
        </a:defRPr>
      </a:lvl1pPr>
    </p:titleStyle>
    <p:bodyStyle>
      <a:lvl1pPr marL="265113" indent="-265113" algn="l" defTabSz="1088502" rtl="0" eaLnBrk="1" latinLnBrk="0" hangingPunct="1">
        <a:spcBef>
          <a:spcPts val="1200"/>
        </a:spcBef>
        <a:buClr>
          <a:srgbClr val="E5007E"/>
        </a:buClr>
        <a:buFont typeface="Segoe UI" panose="020B0502040204020203" pitchFamily="34" charset="0"/>
        <a:buChar char="›"/>
        <a:defRPr sz="3600" kern="1200" spc="0" baseline="0">
          <a:solidFill>
            <a:schemeClr val="tx1"/>
          </a:solidFill>
          <a:latin typeface="+mn-lt"/>
          <a:ea typeface="+mn-ea"/>
          <a:cs typeface="+mn-cs"/>
        </a:defRPr>
      </a:lvl1pPr>
      <a:lvl2pPr marL="538163" indent="-273050" algn="l" defTabSz="1088502" rtl="0" eaLnBrk="1" latinLnBrk="0" hangingPunct="1">
        <a:spcBef>
          <a:spcPts val="0"/>
        </a:spcBef>
        <a:buClr>
          <a:srgbClr val="E5007E"/>
        </a:buClr>
        <a:buFont typeface="Segoe UI" panose="020B0502040204020203" pitchFamily="34" charset="0"/>
        <a:buChar char="›"/>
        <a:defRPr sz="3600" kern="1200" spc="0" baseline="0">
          <a:solidFill>
            <a:schemeClr val="tx1"/>
          </a:solidFill>
          <a:latin typeface="+mn-lt"/>
          <a:ea typeface="+mn-ea"/>
          <a:cs typeface="+mn-cs"/>
        </a:defRPr>
      </a:lvl2pPr>
      <a:lvl3pPr marL="803275" indent="-265113" algn="l" defTabSz="1088502" rtl="0" eaLnBrk="1" latinLnBrk="0" hangingPunct="1">
        <a:spcBef>
          <a:spcPts val="0"/>
        </a:spcBef>
        <a:buClr>
          <a:srgbClr val="E5007E"/>
        </a:buClr>
        <a:buFont typeface="Segoe UI" panose="020B0502040204020203" pitchFamily="34" charset="0"/>
        <a:buChar char="›"/>
        <a:defRPr sz="3600" kern="1200" spc="0" baseline="0">
          <a:solidFill>
            <a:schemeClr val="tx1"/>
          </a:solidFill>
          <a:latin typeface="+mn-lt"/>
          <a:ea typeface="+mn-ea"/>
          <a:cs typeface="+mn-cs"/>
        </a:defRPr>
      </a:lvl3pPr>
      <a:lvl4pPr marL="1076325" indent="-273050" algn="l" defTabSz="1088502" rtl="0" eaLnBrk="1" latinLnBrk="0" hangingPunct="1">
        <a:spcBef>
          <a:spcPts val="0"/>
        </a:spcBef>
        <a:buClr>
          <a:srgbClr val="E5007E"/>
        </a:buClr>
        <a:buFont typeface="Segoe UI" panose="020B0502040204020203" pitchFamily="34" charset="0"/>
        <a:buChar char="›"/>
        <a:defRPr sz="3600" kern="1200" spc="0" baseline="0">
          <a:solidFill>
            <a:schemeClr val="tx1"/>
          </a:solidFill>
          <a:latin typeface="+mn-lt"/>
          <a:ea typeface="+mn-ea"/>
          <a:cs typeface="+mn-cs"/>
        </a:defRPr>
      </a:lvl4pPr>
      <a:lvl5pPr marL="1341438" indent="-265113" algn="l" defTabSz="1088502" rtl="0" eaLnBrk="1" latinLnBrk="0" hangingPunct="1">
        <a:spcBef>
          <a:spcPts val="0"/>
        </a:spcBef>
        <a:buClr>
          <a:srgbClr val="E5007E"/>
        </a:buClr>
        <a:buFont typeface="Segoe UI" panose="020B0502040204020203" pitchFamily="34" charset="0"/>
        <a:buChar char="›"/>
        <a:defRPr sz="3600" kern="1200" spc="0" baseline="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Preventing </a:t>
            </a:r>
            <a:r>
              <a:rPr lang="en-AU" dirty="0" err="1"/>
              <a:t>Devoops</a:t>
            </a:r>
            <a:r>
              <a:rPr lang="en-AU" dirty="0"/>
              <a:t> with DevSecOps</a:t>
            </a:r>
          </a:p>
        </p:txBody>
      </p:sp>
      <p:sp>
        <p:nvSpPr>
          <p:cNvPr id="3" name="Subtitle 2"/>
          <p:cNvSpPr>
            <a:spLocks noGrp="1"/>
          </p:cNvSpPr>
          <p:nvPr>
            <p:ph type="subTitle" idx="1"/>
          </p:nvPr>
        </p:nvSpPr>
        <p:spPr/>
        <p:txBody>
          <a:bodyPr/>
          <a:lstStyle/>
          <a:p>
            <a:r>
              <a:rPr lang="en-AU" dirty="0"/>
              <a:t>Kieran Jacobsen</a:t>
            </a:r>
          </a:p>
          <a:p>
            <a:r>
              <a:rPr lang="en-AU" dirty="0"/>
              <a:t>Technical Lead – Infrastructure &amp; Security</a:t>
            </a:r>
          </a:p>
        </p:txBody>
      </p:sp>
    </p:spTree>
    <p:extLst>
      <p:ext uri="{BB962C8B-B14F-4D97-AF65-F5344CB8AC3E}">
        <p14:creationId xmlns:p14="http://schemas.microsoft.com/office/powerpoint/2010/main" val="163975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10</a:t>
            </a:fld>
            <a:endParaRPr lang="en-AU" dirty="0"/>
          </a:p>
        </p:txBody>
      </p:sp>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p:txBody>
          <a:bodyPr numCol="1"/>
          <a:lstStyle/>
          <a:p>
            <a:pPr marL="0" indent="0">
              <a:buNone/>
            </a:pPr>
            <a:r>
              <a:rPr lang="en-AU" b="1" dirty="0">
                <a:solidFill>
                  <a:schemeClr val="accent4"/>
                </a:solidFill>
              </a:rPr>
              <a:t>NO:</a:t>
            </a:r>
          </a:p>
          <a:p>
            <a:r>
              <a:rPr lang="en-AU" dirty="0"/>
              <a:t>Excel checklists</a:t>
            </a:r>
          </a:p>
          <a:p>
            <a:r>
              <a:rPr lang="en-AU" dirty="0"/>
              <a:t>Word document reports</a:t>
            </a:r>
          </a:p>
          <a:p>
            <a:r>
              <a:rPr lang="en-AU" dirty="0"/>
              <a:t>Email Attachments</a:t>
            </a:r>
          </a:p>
          <a:p>
            <a:pPr marL="0" indent="0">
              <a:buNone/>
            </a:pPr>
            <a:endParaRPr lang="en-AU" b="1" dirty="0">
              <a:solidFill>
                <a:schemeClr val="accent2"/>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7770" y="2997747"/>
            <a:ext cx="4643394" cy="3223842"/>
          </a:xfrm>
          <a:prstGeom prst="rect">
            <a:avLst/>
          </a:prstGeom>
        </p:spPr>
      </p:pic>
    </p:spTree>
    <p:extLst>
      <p:ext uri="{BB962C8B-B14F-4D97-AF65-F5344CB8AC3E}">
        <p14:creationId xmlns:p14="http://schemas.microsoft.com/office/powerpoint/2010/main" val="2643512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11</a:t>
            </a:fld>
            <a:endParaRPr lang="en-AU"/>
          </a:p>
        </p:txBody>
      </p:sp>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p:txBody>
          <a:bodyPr numCol="1"/>
          <a:lstStyle/>
          <a:p>
            <a:pPr marL="0" indent="0">
              <a:buNone/>
            </a:pPr>
            <a:r>
              <a:rPr lang="en-AU" b="1" dirty="0">
                <a:solidFill>
                  <a:schemeClr val="accent2"/>
                </a:solidFill>
              </a:rPr>
              <a:t>YES:</a:t>
            </a:r>
          </a:p>
          <a:p>
            <a:r>
              <a:rPr lang="en-AU" dirty="0"/>
              <a:t>Backlogs/boards</a:t>
            </a:r>
          </a:p>
          <a:p>
            <a:endParaRPr lang="en-AU"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9463" y="3141762"/>
            <a:ext cx="3884429" cy="281286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1270" y="3147867"/>
            <a:ext cx="4618630" cy="2806757"/>
          </a:xfrm>
          <a:prstGeom prst="rect">
            <a:avLst/>
          </a:prstGeom>
        </p:spPr>
      </p:pic>
    </p:spTree>
    <p:extLst>
      <p:ext uri="{BB962C8B-B14F-4D97-AF65-F5344CB8AC3E}">
        <p14:creationId xmlns:p14="http://schemas.microsoft.com/office/powerpoint/2010/main" val="33177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12</a:t>
            </a:fld>
            <a:endParaRPr lang="en-AU"/>
          </a:p>
        </p:txBody>
      </p:sp>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p:txBody>
          <a:bodyPr numCol="1"/>
          <a:lstStyle/>
          <a:p>
            <a:pPr marL="0" indent="0">
              <a:buNone/>
            </a:pPr>
            <a:r>
              <a:rPr lang="en-AU" b="1" dirty="0">
                <a:solidFill>
                  <a:schemeClr val="accent2"/>
                </a:solidFill>
              </a:rPr>
              <a:t>YES:</a:t>
            </a:r>
          </a:p>
          <a:p>
            <a:r>
              <a:rPr lang="en-AU" dirty="0"/>
              <a:t>Backlogs/boards</a:t>
            </a:r>
          </a:p>
          <a:p>
            <a:r>
              <a:rPr lang="en-AU" dirty="0"/>
              <a:t>Support ticketing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208" y="1724045"/>
            <a:ext cx="6683770" cy="3649965"/>
          </a:xfrm>
          <a:prstGeom prst="rect">
            <a:avLst/>
          </a:prstGeom>
        </p:spPr>
      </p:pic>
    </p:spTree>
    <p:extLst>
      <p:ext uri="{BB962C8B-B14F-4D97-AF65-F5344CB8AC3E}">
        <p14:creationId xmlns:p14="http://schemas.microsoft.com/office/powerpoint/2010/main" val="202480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13</a:t>
            </a:fld>
            <a:endParaRPr lang="en-AU"/>
          </a:p>
        </p:txBody>
      </p:sp>
      <p:sp>
        <p:nvSpPr>
          <p:cNvPr id="4" name="Title 3"/>
          <p:cNvSpPr>
            <a:spLocks noGrp="1"/>
          </p:cNvSpPr>
          <p:nvPr>
            <p:ph type="title"/>
          </p:nvPr>
        </p:nvSpPr>
        <p:spPr/>
        <p:txBody>
          <a:bodyPr/>
          <a:lstStyle/>
          <a:p>
            <a:r>
              <a:rPr lang="en-AU" dirty="0"/>
              <a:t>Streamlined Communication</a:t>
            </a:r>
          </a:p>
        </p:txBody>
      </p:sp>
      <p:sp>
        <p:nvSpPr>
          <p:cNvPr id="5" name="Content Placeholder 4"/>
          <p:cNvSpPr>
            <a:spLocks noGrp="1"/>
          </p:cNvSpPr>
          <p:nvPr>
            <p:ph idx="1"/>
          </p:nvPr>
        </p:nvSpPr>
        <p:spPr/>
        <p:txBody>
          <a:bodyPr numCol="1"/>
          <a:lstStyle/>
          <a:p>
            <a:pPr marL="0" indent="0">
              <a:buNone/>
            </a:pPr>
            <a:r>
              <a:rPr lang="en-AU" b="1" dirty="0">
                <a:solidFill>
                  <a:schemeClr val="accent2"/>
                </a:solidFill>
              </a:rPr>
              <a:t>YES:</a:t>
            </a:r>
          </a:p>
          <a:p>
            <a:r>
              <a:rPr lang="en-AU" dirty="0"/>
              <a:t>Backlogs/boards</a:t>
            </a:r>
          </a:p>
          <a:p>
            <a:r>
              <a:rPr lang="en-AU" dirty="0"/>
              <a:t>Support ticketing</a:t>
            </a:r>
          </a:p>
          <a:p>
            <a:r>
              <a:rPr lang="en-AU" dirty="0" err="1"/>
              <a:t>Markup</a:t>
            </a:r>
            <a:r>
              <a:rPr lang="en-AU" dirty="0"/>
              <a:t>  and Git</a:t>
            </a:r>
          </a:p>
          <a:p>
            <a:endParaRPr lang="en-AU" dirty="0"/>
          </a:p>
        </p:txBody>
      </p:sp>
      <p:pic>
        <p:nvPicPr>
          <p:cNvPr id="6" name="Picture 5"/>
          <p:cNvPicPr>
            <a:picLocks noChangeAspect="1"/>
          </p:cNvPicPr>
          <p:nvPr/>
        </p:nvPicPr>
        <p:blipFill>
          <a:blip r:embed="rId3"/>
          <a:stretch>
            <a:fillRect/>
          </a:stretch>
        </p:blipFill>
        <p:spPr>
          <a:xfrm>
            <a:off x="4919009" y="1917626"/>
            <a:ext cx="5968333" cy="3974787"/>
          </a:xfrm>
          <a:prstGeom prst="rect">
            <a:avLst/>
          </a:prstGeom>
        </p:spPr>
      </p:pic>
      <p:pic>
        <p:nvPicPr>
          <p:cNvPr id="7" name="Picture 6"/>
          <p:cNvPicPr>
            <a:picLocks noChangeAspect="1"/>
          </p:cNvPicPr>
          <p:nvPr/>
        </p:nvPicPr>
        <p:blipFill>
          <a:blip r:embed="rId4"/>
          <a:stretch>
            <a:fillRect/>
          </a:stretch>
        </p:blipFill>
        <p:spPr>
          <a:xfrm>
            <a:off x="7679382" y="3725065"/>
            <a:ext cx="3710162" cy="2480549"/>
          </a:xfrm>
          <a:prstGeom prst="rect">
            <a:avLst/>
          </a:prstGeom>
        </p:spPr>
      </p:pic>
    </p:spTree>
    <p:extLst>
      <p:ext uri="{BB962C8B-B14F-4D97-AF65-F5344CB8AC3E}">
        <p14:creationId xmlns:p14="http://schemas.microsoft.com/office/powerpoint/2010/main" val="3283816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14</a:t>
            </a:fld>
            <a:endParaRPr lang="en-AU"/>
          </a:p>
        </p:txBody>
      </p:sp>
      <p:sp>
        <p:nvSpPr>
          <p:cNvPr id="4" name="Title 3"/>
          <p:cNvSpPr>
            <a:spLocks noGrp="1"/>
          </p:cNvSpPr>
          <p:nvPr>
            <p:ph type="title"/>
          </p:nvPr>
        </p:nvSpPr>
        <p:spPr/>
        <p:txBody>
          <a:bodyPr/>
          <a:lstStyle/>
          <a:p>
            <a:r>
              <a:rPr lang="en-AU" dirty="0"/>
              <a:t>Security As Code</a:t>
            </a:r>
          </a:p>
        </p:txBody>
      </p:sp>
      <p:sp>
        <p:nvSpPr>
          <p:cNvPr id="5" name="Content Placeholder 4"/>
          <p:cNvSpPr>
            <a:spLocks noGrp="1"/>
          </p:cNvSpPr>
          <p:nvPr>
            <p:ph idx="1"/>
          </p:nvPr>
        </p:nvSpPr>
        <p:spPr/>
        <p:txBody>
          <a:bodyPr/>
          <a:lstStyle/>
          <a:p>
            <a:r>
              <a:rPr lang="en-AU" dirty="0"/>
              <a:t>Application Source Code</a:t>
            </a:r>
          </a:p>
          <a:p>
            <a:r>
              <a:rPr lang="en-AU" dirty="0"/>
              <a:t>Azure ARM and AWS Cloud Formation</a:t>
            </a:r>
          </a:p>
          <a:p>
            <a:r>
              <a:rPr lang="en-AU" dirty="0"/>
              <a:t>Server Configuration – Chef, Puppet, DSC</a:t>
            </a:r>
          </a:p>
        </p:txBody>
      </p:sp>
    </p:spTree>
    <p:extLst>
      <p:ext uri="{BB962C8B-B14F-4D97-AF65-F5344CB8AC3E}">
        <p14:creationId xmlns:p14="http://schemas.microsoft.com/office/powerpoint/2010/main" val="44732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15</a:t>
            </a:fld>
            <a:endParaRPr lang="en-AU"/>
          </a:p>
        </p:txBody>
      </p:sp>
      <p:sp>
        <p:nvSpPr>
          <p:cNvPr id="4" name="Title 3"/>
          <p:cNvSpPr>
            <a:spLocks noGrp="1"/>
          </p:cNvSpPr>
          <p:nvPr>
            <p:ph type="title"/>
          </p:nvPr>
        </p:nvSpPr>
        <p:spPr/>
        <p:txBody>
          <a:bodyPr/>
          <a:lstStyle/>
          <a:p>
            <a:r>
              <a:rPr lang="en-AU" dirty="0"/>
              <a:t>ARM Templates</a:t>
            </a:r>
          </a:p>
        </p:txBody>
      </p:sp>
      <p:pic>
        <p:nvPicPr>
          <p:cNvPr id="6" name="Content Placeholder 5"/>
          <p:cNvPicPr>
            <a:picLocks noGrp="1" noChangeAspect="1"/>
          </p:cNvPicPr>
          <p:nvPr>
            <p:ph idx="1"/>
          </p:nvPr>
        </p:nvPicPr>
        <p:blipFill>
          <a:blip r:embed="rId3"/>
          <a:stretch>
            <a:fillRect/>
          </a:stretch>
        </p:blipFill>
        <p:spPr>
          <a:xfrm>
            <a:off x="3214886" y="1512517"/>
            <a:ext cx="5256584" cy="4926717"/>
          </a:xfrm>
          <a:prstGeom prst="rect">
            <a:avLst/>
          </a:prstGeom>
        </p:spPr>
      </p:pic>
    </p:spTree>
    <p:extLst>
      <p:ext uri="{BB962C8B-B14F-4D97-AF65-F5344CB8AC3E}">
        <p14:creationId xmlns:p14="http://schemas.microsoft.com/office/powerpoint/2010/main" val="1304348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16</a:t>
            </a:fld>
            <a:endParaRPr lang="en-AU"/>
          </a:p>
        </p:txBody>
      </p:sp>
      <p:sp>
        <p:nvSpPr>
          <p:cNvPr id="4" name="Title 3"/>
          <p:cNvSpPr>
            <a:spLocks noGrp="1"/>
          </p:cNvSpPr>
          <p:nvPr>
            <p:ph type="title"/>
          </p:nvPr>
        </p:nvSpPr>
        <p:spPr/>
        <p:txBody>
          <a:bodyPr/>
          <a:lstStyle/>
          <a:p>
            <a:r>
              <a:rPr lang="en-AU" dirty="0"/>
              <a:t>PowerShell DSC</a:t>
            </a:r>
          </a:p>
        </p:txBody>
      </p:sp>
      <p:pic>
        <p:nvPicPr>
          <p:cNvPr id="10" name="Content Placeholder 9"/>
          <p:cNvPicPr>
            <a:picLocks noGrp="1" noChangeAspect="1"/>
          </p:cNvPicPr>
          <p:nvPr>
            <p:ph idx="1"/>
          </p:nvPr>
        </p:nvPicPr>
        <p:blipFill>
          <a:blip r:embed="rId3"/>
          <a:stretch>
            <a:fillRect/>
          </a:stretch>
        </p:blipFill>
        <p:spPr>
          <a:xfrm>
            <a:off x="648780" y="1476716"/>
            <a:ext cx="10006443" cy="4761390"/>
          </a:xfrm>
          <a:prstGeom prst="rect">
            <a:avLst/>
          </a:prstGeom>
        </p:spPr>
      </p:pic>
    </p:spTree>
    <p:extLst>
      <p:ext uri="{BB962C8B-B14F-4D97-AF65-F5344CB8AC3E}">
        <p14:creationId xmlns:p14="http://schemas.microsoft.com/office/powerpoint/2010/main" val="3343193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17</a:t>
            </a:fld>
            <a:endParaRPr lang="en-AU"/>
          </a:p>
        </p:txBody>
      </p:sp>
      <p:sp>
        <p:nvSpPr>
          <p:cNvPr id="4" name="Title 3"/>
          <p:cNvSpPr>
            <a:spLocks noGrp="1"/>
          </p:cNvSpPr>
          <p:nvPr>
            <p:ph type="title"/>
          </p:nvPr>
        </p:nvSpPr>
        <p:spPr/>
        <p:txBody>
          <a:bodyPr/>
          <a:lstStyle/>
          <a:p>
            <a:r>
              <a:rPr lang="en-AU" dirty="0"/>
              <a:t>Training</a:t>
            </a:r>
          </a:p>
        </p:txBody>
      </p:sp>
      <p:sp>
        <p:nvSpPr>
          <p:cNvPr id="5" name="Content Placeholder 4"/>
          <p:cNvSpPr>
            <a:spLocks noGrp="1"/>
          </p:cNvSpPr>
          <p:nvPr>
            <p:ph idx="1"/>
          </p:nvPr>
        </p:nvSpPr>
        <p:spPr/>
        <p:txBody>
          <a:bodyPr/>
          <a:lstStyle/>
          <a:p>
            <a:r>
              <a:rPr lang="en-AU" dirty="0"/>
              <a:t>We can’t be experts in Dev, Sec and Ops</a:t>
            </a:r>
          </a:p>
          <a:p>
            <a:r>
              <a:rPr lang="en-AU" dirty="0"/>
              <a:t>We need cross pollination of skills</a:t>
            </a:r>
          </a:p>
          <a:p>
            <a:r>
              <a:rPr lang="en-AU" dirty="0"/>
              <a:t>Starts at day 0</a:t>
            </a:r>
          </a:p>
          <a:p>
            <a:r>
              <a:rPr lang="en-AU" dirty="0"/>
              <a:t>Hands on training for senior developers</a:t>
            </a:r>
          </a:p>
        </p:txBody>
      </p:sp>
    </p:spTree>
    <p:extLst>
      <p:ext uri="{BB962C8B-B14F-4D97-AF65-F5344CB8AC3E}">
        <p14:creationId xmlns:p14="http://schemas.microsoft.com/office/powerpoint/2010/main" val="425862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18</a:t>
            </a:fld>
            <a:endParaRPr lang="en-AU"/>
          </a:p>
        </p:txBody>
      </p:sp>
      <p:sp>
        <p:nvSpPr>
          <p:cNvPr id="4" name="Title 3"/>
          <p:cNvSpPr>
            <a:spLocks noGrp="1"/>
          </p:cNvSpPr>
          <p:nvPr>
            <p:ph type="title"/>
          </p:nvPr>
        </p:nvSpPr>
        <p:spPr/>
        <p:txBody>
          <a:bodyPr/>
          <a:lstStyle/>
          <a:p>
            <a:r>
              <a:rPr lang="en-AU" dirty="0"/>
              <a:t>Training: Phishing</a:t>
            </a:r>
          </a:p>
        </p:txBody>
      </p:sp>
      <p:graphicFrame>
        <p:nvGraphicFramePr>
          <p:cNvPr id="8" name="Content Placeholder 7"/>
          <p:cNvGraphicFramePr>
            <a:graphicFrameLocks noGrp="1"/>
          </p:cNvGraphicFramePr>
          <p:nvPr>
            <p:ph idx="1"/>
            <p:extLst/>
          </p:nvPr>
        </p:nvGraphicFramePr>
        <p:xfrm>
          <a:off x="838201" y="1693863"/>
          <a:ext cx="4752949" cy="4527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p:cNvGraphicFramePr>
            <a:graphicFrameLocks/>
          </p:cNvGraphicFramePr>
          <p:nvPr>
            <p:extLst/>
          </p:nvPr>
        </p:nvGraphicFramePr>
        <p:xfrm>
          <a:off x="5862982" y="1693863"/>
          <a:ext cx="4752949" cy="45275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1099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19</a:t>
            </a:fld>
            <a:endParaRPr lang="en-AU"/>
          </a:p>
        </p:txBody>
      </p:sp>
      <p:sp>
        <p:nvSpPr>
          <p:cNvPr id="4" name="Title 3"/>
          <p:cNvSpPr>
            <a:spLocks noGrp="1"/>
          </p:cNvSpPr>
          <p:nvPr>
            <p:ph type="title"/>
          </p:nvPr>
        </p:nvSpPr>
        <p:spPr/>
        <p:txBody>
          <a:bodyPr/>
          <a:lstStyle/>
          <a:p>
            <a:r>
              <a:rPr lang="en-AU" dirty="0"/>
              <a:t>Integrating Security</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0397" y="1693863"/>
            <a:ext cx="8964481" cy="4527550"/>
          </a:xfrm>
        </p:spPr>
      </p:pic>
    </p:spTree>
    <p:extLst>
      <p:ext uri="{BB962C8B-B14F-4D97-AF65-F5344CB8AC3E}">
        <p14:creationId xmlns:p14="http://schemas.microsoft.com/office/powerpoint/2010/main" val="91937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59682" y="3064025"/>
            <a:ext cx="4927412" cy="2101770"/>
          </a:xfrm>
          <a:prstGeom prst="rect">
            <a:avLst/>
          </a:prstGeom>
        </p:spPr>
      </p:pic>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2</a:t>
            </a:fld>
            <a:endParaRPr lang="en-AU"/>
          </a:p>
        </p:txBody>
      </p:sp>
      <p:sp>
        <p:nvSpPr>
          <p:cNvPr id="4" name="Title 3"/>
          <p:cNvSpPr>
            <a:spLocks noGrp="1"/>
          </p:cNvSpPr>
          <p:nvPr>
            <p:ph type="title"/>
          </p:nvPr>
        </p:nvSpPr>
        <p:spPr/>
        <p:txBody>
          <a:bodyPr/>
          <a:lstStyle/>
          <a:p>
            <a:r>
              <a:rPr lang="en-AU" dirty="0"/>
              <a:t>2016 was a big year…</a:t>
            </a:r>
          </a:p>
        </p:txBody>
      </p:sp>
      <p:pic>
        <p:nvPicPr>
          <p:cNvPr id="1026" name="Picture 2" descr="Yahoo hack: Ibn accounts compromised &#10;by biggest data breach in history &#10;The latest incident to emerge - which happened in 2013 - is probably distinct &#10;from the breach of 500m user accounts in 2014 &#10;MAIL &#10;O Yahoo have said the stolen user account information may have included dates Of birth and telephone numbers. &#10;Photograph: Dado Ruvic/Reute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9342" y="261442"/>
            <a:ext cx="4714666" cy="4378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ve i been pwned? &#10;Check if you have an account that has been compromised in a data breach &#10;email address or username &#10;181 &#10;pwned websites &#10;pwned accounts &#10;43,824 &#10;pastes &#10;pwned? &#10;paste account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4840" y="1605431"/>
            <a:ext cx="5752965" cy="2711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mber Of Data Breach Disclosures &#10;Jumped 40% in 2016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8256" y="5625140"/>
            <a:ext cx="4752975"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7247944" y="4259338"/>
            <a:ext cx="4810125" cy="1257300"/>
          </a:xfrm>
          <a:prstGeom prst="rect">
            <a:avLst/>
          </a:prstGeom>
        </p:spPr>
      </p:pic>
      <p:pic>
        <p:nvPicPr>
          <p:cNvPr id="9" name="Picture 8"/>
          <p:cNvPicPr>
            <a:picLocks noChangeAspect="1"/>
          </p:cNvPicPr>
          <p:nvPr/>
        </p:nvPicPr>
        <p:blipFill>
          <a:blip r:embed="rId8"/>
          <a:stretch>
            <a:fillRect/>
          </a:stretch>
        </p:blipFill>
        <p:spPr>
          <a:xfrm>
            <a:off x="159682" y="1495764"/>
            <a:ext cx="5028883" cy="1261541"/>
          </a:xfrm>
          <a:prstGeom prst="rect">
            <a:avLst/>
          </a:prstGeom>
        </p:spPr>
      </p:pic>
      <p:pic>
        <p:nvPicPr>
          <p:cNvPr id="1032" name="Picture 8" descr="Major Cyberattacks On Healthcare &#10;Grew In 2016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0361" y="2839827"/>
            <a:ext cx="3982115" cy="5968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10"/>
          <a:stretch>
            <a:fillRect/>
          </a:stretch>
        </p:blipFill>
        <p:spPr>
          <a:xfrm>
            <a:off x="131162" y="5191059"/>
            <a:ext cx="5481605" cy="1210615"/>
          </a:xfrm>
          <a:prstGeom prst="rect">
            <a:avLst/>
          </a:prstGeom>
        </p:spPr>
      </p:pic>
      <p:pic>
        <p:nvPicPr>
          <p:cNvPr id="12" name="Picture 11"/>
          <p:cNvPicPr>
            <a:picLocks noChangeAspect="1"/>
          </p:cNvPicPr>
          <p:nvPr/>
        </p:nvPicPr>
        <p:blipFill>
          <a:blip r:embed="rId11"/>
          <a:stretch>
            <a:fillRect/>
          </a:stretch>
        </p:blipFill>
        <p:spPr>
          <a:xfrm>
            <a:off x="3545851" y="4342046"/>
            <a:ext cx="3590233" cy="885330"/>
          </a:xfrm>
          <a:prstGeom prst="rect">
            <a:avLst/>
          </a:prstGeom>
        </p:spPr>
      </p:pic>
      <p:pic>
        <p:nvPicPr>
          <p:cNvPr id="13" name="Picture 12"/>
          <p:cNvPicPr>
            <a:picLocks noChangeAspect="1"/>
          </p:cNvPicPr>
          <p:nvPr/>
        </p:nvPicPr>
        <p:blipFill>
          <a:blip r:embed="rId12"/>
          <a:stretch>
            <a:fillRect/>
          </a:stretch>
        </p:blipFill>
        <p:spPr>
          <a:xfrm>
            <a:off x="2326473" y="6175281"/>
            <a:ext cx="4196898" cy="605969"/>
          </a:xfrm>
          <a:prstGeom prst="rect">
            <a:avLst/>
          </a:prstGeom>
        </p:spPr>
      </p:pic>
      <p:pic>
        <p:nvPicPr>
          <p:cNvPr id="14" name="Picture 13"/>
          <p:cNvPicPr>
            <a:picLocks noChangeAspect="1"/>
          </p:cNvPicPr>
          <p:nvPr/>
        </p:nvPicPr>
        <p:blipFill>
          <a:blip r:embed="rId13"/>
          <a:stretch>
            <a:fillRect/>
          </a:stretch>
        </p:blipFill>
        <p:spPr>
          <a:xfrm>
            <a:off x="2967352" y="2272014"/>
            <a:ext cx="3286602" cy="1485805"/>
          </a:xfrm>
          <a:prstGeom prst="rect">
            <a:avLst/>
          </a:prstGeom>
        </p:spPr>
      </p:pic>
    </p:spTree>
    <p:extLst>
      <p:ext uri="{BB962C8B-B14F-4D97-AF65-F5344CB8AC3E}">
        <p14:creationId xmlns:p14="http://schemas.microsoft.com/office/powerpoint/2010/main" val="3793348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20</a:t>
            </a:fld>
            <a:endParaRPr lang="en-AU"/>
          </a:p>
        </p:txBody>
      </p:sp>
      <p:sp>
        <p:nvSpPr>
          <p:cNvPr id="4" name="Title 3"/>
          <p:cNvSpPr>
            <a:spLocks noGrp="1"/>
          </p:cNvSpPr>
          <p:nvPr>
            <p:ph type="title"/>
          </p:nvPr>
        </p:nvSpPr>
        <p:spPr/>
        <p:txBody>
          <a:bodyPr/>
          <a:lstStyle/>
          <a:p>
            <a:r>
              <a:rPr lang="en-AU" dirty="0"/>
              <a:t>Plan</a:t>
            </a:r>
          </a:p>
        </p:txBody>
      </p:sp>
      <p:sp>
        <p:nvSpPr>
          <p:cNvPr id="5" name="Content Placeholder 4"/>
          <p:cNvSpPr>
            <a:spLocks noGrp="1"/>
          </p:cNvSpPr>
          <p:nvPr>
            <p:ph idx="1"/>
          </p:nvPr>
        </p:nvSpPr>
        <p:spPr/>
        <p:txBody>
          <a:bodyPr/>
          <a:lstStyle/>
          <a:p>
            <a:r>
              <a:rPr lang="en-AU" dirty="0"/>
              <a:t>Integrate security into sprint planning and reviews</a:t>
            </a:r>
          </a:p>
          <a:p>
            <a:r>
              <a:rPr lang="en-AU" dirty="0"/>
              <a:t>Consider security user stories early</a:t>
            </a:r>
          </a:p>
        </p:txBody>
      </p:sp>
    </p:spTree>
    <p:extLst>
      <p:ext uri="{BB962C8B-B14F-4D97-AF65-F5344CB8AC3E}">
        <p14:creationId xmlns:p14="http://schemas.microsoft.com/office/powerpoint/2010/main" val="1366219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21</a:t>
            </a:fld>
            <a:endParaRPr lang="en-AU"/>
          </a:p>
        </p:txBody>
      </p:sp>
      <p:sp>
        <p:nvSpPr>
          <p:cNvPr id="4" name="Title 3"/>
          <p:cNvSpPr>
            <a:spLocks noGrp="1"/>
          </p:cNvSpPr>
          <p:nvPr>
            <p:ph type="title"/>
          </p:nvPr>
        </p:nvSpPr>
        <p:spPr/>
        <p:txBody>
          <a:bodyPr/>
          <a:lstStyle/>
          <a:p>
            <a:r>
              <a:rPr lang="en-AU" dirty="0"/>
              <a:t>Code</a:t>
            </a:r>
          </a:p>
        </p:txBody>
      </p:sp>
      <p:sp>
        <p:nvSpPr>
          <p:cNvPr id="5" name="Content Placeholder 4"/>
          <p:cNvSpPr>
            <a:spLocks noGrp="1"/>
          </p:cNvSpPr>
          <p:nvPr>
            <p:ph idx="1"/>
          </p:nvPr>
        </p:nvSpPr>
        <p:spPr/>
        <p:txBody>
          <a:bodyPr/>
          <a:lstStyle/>
          <a:p>
            <a:r>
              <a:rPr lang="en-AU" dirty="0"/>
              <a:t>Training!</a:t>
            </a:r>
          </a:p>
          <a:p>
            <a:r>
              <a:rPr lang="en-AU" dirty="0"/>
              <a:t>Test driven development</a:t>
            </a:r>
          </a:p>
          <a:p>
            <a:r>
              <a:rPr lang="en-AU" dirty="0"/>
              <a:t>Use of the correct tools</a:t>
            </a:r>
          </a:p>
          <a:p>
            <a:r>
              <a:rPr lang="en-AU" dirty="0"/>
              <a:t>Pull Requests</a:t>
            </a:r>
          </a:p>
        </p:txBody>
      </p:sp>
    </p:spTree>
    <p:extLst>
      <p:ext uri="{BB962C8B-B14F-4D97-AF65-F5344CB8AC3E}">
        <p14:creationId xmlns:p14="http://schemas.microsoft.com/office/powerpoint/2010/main" val="722098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22</a:t>
            </a:fld>
            <a:endParaRPr lang="en-AU"/>
          </a:p>
        </p:txBody>
      </p:sp>
      <p:sp>
        <p:nvSpPr>
          <p:cNvPr id="4" name="Title 3"/>
          <p:cNvSpPr>
            <a:spLocks noGrp="1"/>
          </p:cNvSpPr>
          <p:nvPr>
            <p:ph type="title"/>
          </p:nvPr>
        </p:nvSpPr>
        <p:spPr/>
        <p:txBody>
          <a:bodyPr/>
          <a:lstStyle/>
          <a:p>
            <a:r>
              <a:rPr lang="en-AU" dirty="0"/>
              <a:t>Build</a:t>
            </a:r>
          </a:p>
        </p:txBody>
      </p:sp>
      <p:sp>
        <p:nvSpPr>
          <p:cNvPr id="5" name="Content Placeholder 4"/>
          <p:cNvSpPr>
            <a:spLocks noGrp="1"/>
          </p:cNvSpPr>
          <p:nvPr>
            <p:ph idx="1"/>
          </p:nvPr>
        </p:nvSpPr>
        <p:spPr/>
        <p:txBody>
          <a:bodyPr/>
          <a:lstStyle/>
          <a:p>
            <a:r>
              <a:rPr lang="en-AU" dirty="0"/>
              <a:t>Static code analysis</a:t>
            </a:r>
          </a:p>
          <a:p>
            <a:r>
              <a:rPr lang="en-AU" dirty="0"/>
              <a:t>Dynamic code analysis</a:t>
            </a:r>
          </a:p>
        </p:txBody>
      </p:sp>
    </p:spTree>
    <p:extLst>
      <p:ext uri="{BB962C8B-B14F-4D97-AF65-F5344CB8AC3E}">
        <p14:creationId xmlns:p14="http://schemas.microsoft.com/office/powerpoint/2010/main" val="1794512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23</a:t>
            </a:fld>
            <a:endParaRPr lang="en-AU"/>
          </a:p>
        </p:txBody>
      </p:sp>
      <p:sp>
        <p:nvSpPr>
          <p:cNvPr id="4" name="Title 3"/>
          <p:cNvSpPr>
            <a:spLocks noGrp="1"/>
          </p:cNvSpPr>
          <p:nvPr>
            <p:ph type="title"/>
          </p:nvPr>
        </p:nvSpPr>
        <p:spPr/>
        <p:txBody>
          <a:bodyPr/>
          <a:lstStyle/>
          <a:p>
            <a:r>
              <a:rPr lang="en-AU" dirty="0"/>
              <a:t>Test</a:t>
            </a:r>
          </a:p>
        </p:txBody>
      </p:sp>
      <p:sp>
        <p:nvSpPr>
          <p:cNvPr id="5" name="Content Placeholder 4"/>
          <p:cNvSpPr>
            <a:spLocks noGrp="1"/>
          </p:cNvSpPr>
          <p:nvPr>
            <p:ph idx="1"/>
          </p:nvPr>
        </p:nvSpPr>
        <p:spPr/>
        <p:txBody>
          <a:bodyPr/>
          <a:lstStyle/>
          <a:p>
            <a:r>
              <a:rPr lang="en-AU" dirty="0"/>
              <a:t>Develop security test cases</a:t>
            </a:r>
          </a:p>
          <a:p>
            <a:r>
              <a:rPr lang="en-AU" dirty="0"/>
              <a:t>Fuzzing</a:t>
            </a:r>
          </a:p>
          <a:p>
            <a:r>
              <a:rPr lang="en-AU" dirty="0"/>
              <a:t>Load testing</a:t>
            </a:r>
          </a:p>
        </p:txBody>
      </p:sp>
    </p:spTree>
    <p:extLst>
      <p:ext uri="{BB962C8B-B14F-4D97-AF65-F5344CB8AC3E}">
        <p14:creationId xmlns:p14="http://schemas.microsoft.com/office/powerpoint/2010/main" val="411124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24</a:t>
            </a:fld>
            <a:endParaRPr lang="en-AU"/>
          </a:p>
        </p:txBody>
      </p:sp>
      <p:sp>
        <p:nvSpPr>
          <p:cNvPr id="4" name="Title 3"/>
          <p:cNvSpPr>
            <a:spLocks noGrp="1"/>
          </p:cNvSpPr>
          <p:nvPr>
            <p:ph type="title"/>
          </p:nvPr>
        </p:nvSpPr>
        <p:spPr/>
        <p:txBody>
          <a:bodyPr/>
          <a:lstStyle/>
          <a:p>
            <a:r>
              <a:rPr lang="en-AU" dirty="0"/>
              <a:t>Release &amp; Deploy</a:t>
            </a:r>
          </a:p>
        </p:txBody>
      </p:sp>
      <p:sp>
        <p:nvSpPr>
          <p:cNvPr id="5" name="Content Placeholder 4"/>
          <p:cNvSpPr>
            <a:spLocks noGrp="1"/>
          </p:cNvSpPr>
          <p:nvPr>
            <p:ph idx="1"/>
          </p:nvPr>
        </p:nvSpPr>
        <p:spPr/>
        <p:txBody>
          <a:bodyPr/>
          <a:lstStyle/>
          <a:p>
            <a:r>
              <a:rPr lang="en-AU" dirty="0"/>
              <a:t>Automated scanning upon deployment</a:t>
            </a:r>
          </a:p>
          <a:p>
            <a:endParaRPr lang="en-AU" dirty="0"/>
          </a:p>
        </p:txBody>
      </p:sp>
    </p:spTree>
    <p:extLst>
      <p:ext uri="{BB962C8B-B14F-4D97-AF65-F5344CB8AC3E}">
        <p14:creationId xmlns:p14="http://schemas.microsoft.com/office/powerpoint/2010/main" val="13239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25</a:t>
            </a:fld>
            <a:endParaRPr lang="en-AU"/>
          </a:p>
        </p:txBody>
      </p:sp>
      <p:sp>
        <p:nvSpPr>
          <p:cNvPr id="4" name="Title 3"/>
          <p:cNvSpPr>
            <a:spLocks noGrp="1"/>
          </p:cNvSpPr>
          <p:nvPr>
            <p:ph type="title"/>
          </p:nvPr>
        </p:nvSpPr>
        <p:spPr/>
        <p:txBody>
          <a:bodyPr/>
          <a:lstStyle/>
          <a:p>
            <a:r>
              <a:rPr lang="en-AU" dirty="0"/>
              <a:t>Operate &amp; Monitor</a:t>
            </a:r>
          </a:p>
        </p:txBody>
      </p:sp>
      <p:sp>
        <p:nvSpPr>
          <p:cNvPr id="5" name="Content Placeholder 4"/>
          <p:cNvSpPr>
            <a:spLocks noGrp="1"/>
          </p:cNvSpPr>
          <p:nvPr>
            <p:ph idx="1"/>
          </p:nvPr>
        </p:nvSpPr>
        <p:spPr/>
        <p:txBody>
          <a:bodyPr/>
          <a:lstStyle/>
          <a:p>
            <a:r>
              <a:rPr lang="en-AU" dirty="0"/>
              <a:t>Monitor logs</a:t>
            </a:r>
          </a:p>
          <a:p>
            <a:r>
              <a:rPr lang="en-AU" dirty="0"/>
              <a:t>Rescan for vulnerabilities</a:t>
            </a:r>
          </a:p>
          <a:p>
            <a:r>
              <a:rPr lang="en-AU" dirty="0"/>
              <a:t>Track dependencies</a:t>
            </a:r>
          </a:p>
        </p:txBody>
      </p:sp>
    </p:spTree>
    <p:extLst>
      <p:ext uri="{BB962C8B-B14F-4D97-AF65-F5344CB8AC3E}">
        <p14:creationId xmlns:p14="http://schemas.microsoft.com/office/powerpoint/2010/main" val="272901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Thank You</a:t>
            </a:r>
          </a:p>
        </p:txBody>
      </p:sp>
    </p:spTree>
    <p:extLst>
      <p:ext uri="{BB962C8B-B14F-4D97-AF65-F5344CB8AC3E}">
        <p14:creationId xmlns:p14="http://schemas.microsoft.com/office/powerpoint/2010/main" val="3877714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3</a:t>
            </a:fld>
            <a:endParaRPr lang="en-AU"/>
          </a:p>
        </p:txBody>
      </p:sp>
      <p:sp>
        <p:nvSpPr>
          <p:cNvPr id="4" name="Title 3"/>
          <p:cNvSpPr>
            <a:spLocks noGrp="1"/>
          </p:cNvSpPr>
          <p:nvPr>
            <p:ph type="title"/>
          </p:nvPr>
        </p:nvSpPr>
        <p:spPr/>
        <p:txBody>
          <a:bodyPr/>
          <a:lstStyle/>
          <a:p>
            <a:r>
              <a:rPr lang="en-AU" dirty="0"/>
              <a:t>2017 is getting of to a bad start…</a:t>
            </a:r>
          </a:p>
        </p:txBody>
      </p:sp>
      <p:pic>
        <p:nvPicPr>
          <p:cNvPr id="2050" name="Picture 2" descr="MongoDB ransomware attacks sign criminals are &#10;going after servers, applications &#10;Ransomware is lucrative, and attackers looking for new ways to extort &#10;enterprises are going after data stored on web and app servers, even SaaS app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118" y="1718691"/>
            <a:ext cx="4681315" cy="8898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chine generated alternative text:&#10;After MongoDB, ransomware groups &#10;hit exposed Elasticsearch clusters &#10;Over 600 Elasticsearch instances had their data wiped and replaced with a &#10;ransom messag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3909" y="2709714"/>
            <a:ext cx="4717604" cy="9885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chine generated alternative text:&#10;Ransomware attacks on insecure &#10;Hadoop systems may be next, say &#10;security researchers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278" y="3841527"/>
            <a:ext cx="4460952" cy="8625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0 &#10;JAN 17 &#10;KrebsonSecurity &#10;In-depth security news and investigation &#10;Extortionists Wipe Thousands of Databases, &#10;Victims Who Pay up Get Stiffed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395" y="1636378"/>
            <a:ext cx="4760987" cy="22865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5862982" y="4841324"/>
            <a:ext cx="4696222" cy="435968"/>
          </a:xfrm>
          <a:prstGeom prst="rect">
            <a:avLst/>
          </a:prstGeom>
        </p:spPr>
      </p:pic>
      <p:pic>
        <p:nvPicPr>
          <p:cNvPr id="5" name="Picture 4"/>
          <p:cNvPicPr>
            <a:picLocks noChangeAspect="1"/>
          </p:cNvPicPr>
          <p:nvPr/>
        </p:nvPicPr>
        <p:blipFill>
          <a:blip r:embed="rId8"/>
          <a:stretch>
            <a:fillRect/>
          </a:stretch>
        </p:blipFill>
        <p:spPr>
          <a:xfrm>
            <a:off x="306126" y="4082621"/>
            <a:ext cx="5210356" cy="1169347"/>
          </a:xfrm>
          <a:prstGeom prst="rect">
            <a:avLst/>
          </a:prstGeom>
        </p:spPr>
      </p:pic>
      <p:pic>
        <p:nvPicPr>
          <p:cNvPr id="6" name="Picture 5"/>
          <p:cNvPicPr>
            <a:picLocks noChangeAspect="1"/>
          </p:cNvPicPr>
          <p:nvPr/>
        </p:nvPicPr>
        <p:blipFill>
          <a:blip r:embed="rId9"/>
          <a:stretch>
            <a:fillRect/>
          </a:stretch>
        </p:blipFill>
        <p:spPr>
          <a:xfrm>
            <a:off x="2941386" y="5460082"/>
            <a:ext cx="7743825" cy="952500"/>
          </a:xfrm>
          <a:prstGeom prst="rect">
            <a:avLst/>
          </a:prstGeom>
        </p:spPr>
      </p:pic>
    </p:spTree>
    <p:extLst>
      <p:ext uri="{BB962C8B-B14F-4D97-AF65-F5344CB8AC3E}">
        <p14:creationId xmlns:p14="http://schemas.microsoft.com/office/powerpoint/2010/main" val="268976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4</a:t>
            </a:fld>
            <a:endParaRPr lang="en-AU"/>
          </a:p>
        </p:txBody>
      </p:sp>
      <p:sp>
        <p:nvSpPr>
          <p:cNvPr id="4" name="Title 3"/>
          <p:cNvSpPr>
            <a:spLocks noGrp="1"/>
          </p:cNvSpPr>
          <p:nvPr>
            <p:ph type="title"/>
          </p:nvPr>
        </p:nvSpPr>
        <p:spPr/>
        <p:txBody>
          <a:bodyPr/>
          <a:lstStyle/>
          <a:p>
            <a:r>
              <a:rPr lang="en-AU" dirty="0"/>
              <a:t>Before DevOps</a:t>
            </a:r>
          </a:p>
        </p:txBody>
      </p:sp>
      <p:pic>
        <p:nvPicPr>
          <p:cNvPr id="3074" name="Picture 2" descr="https://doubtfulsea.files.wordpress.com/2015/09/gondorattack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22" y="1701602"/>
            <a:ext cx="10791686" cy="448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41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5</a:t>
            </a:fld>
            <a:endParaRPr lang="en-AU"/>
          </a:p>
        </p:txBody>
      </p:sp>
      <p:sp>
        <p:nvSpPr>
          <p:cNvPr id="4" name="Title 3"/>
          <p:cNvSpPr>
            <a:spLocks noGrp="1"/>
          </p:cNvSpPr>
          <p:nvPr>
            <p:ph type="title"/>
          </p:nvPr>
        </p:nvSpPr>
        <p:spPr/>
        <p:txBody>
          <a:bodyPr/>
          <a:lstStyle/>
          <a:p>
            <a:r>
              <a:rPr lang="en-AU" dirty="0"/>
              <a:t>DevOps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80397" y="1693863"/>
            <a:ext cx="8964481" cy="4527550"/>
          </a:xfrm>
        </p:spPr>
      </p:pic>
    </p:spTree>
    <p:extLst>
      <p:ext uri="{BB962C8B-B14F-4D97-AF65-F5344CB8AC3E}">
        <p14:creationId xmlns:p14="http://schemas.microsoft.com/office/powerpoint/2010/main" val="2800208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6</a:t>
            </a:fld>
            <a:endParaRPr lang="en-AU"/>
          </a:p>
        </p:txBody>
      </p:sp>
      <p:sp>
        <p:nvSpPr>
          <p:cNvPr id="4" name="Title 3"/>
          <p:cNvSpPr>
            <a:spLocks noGrp="1"/>
          </p:cNvSpPr>
          <p:nvPr>
            <p:ph type="title"/>
          </p:nvPr>
        </p:nvSpPr>
        <p:spPr/>
        <p:txBody>
          <a:bodyPr/>
          <a:lstStyle/>
          <a:p>
            <a:r>
              <a:rPr lang="en-AU" dirty="0"/>
              <a:t>But Where Is Security?</a:t>
            </a:r>
          </a:p>
        </p:txBody>
      </p:sp>
      <p:pic>
        <p:nvPicPr>
          <p:cNvPr id="4098" name="Picture 2" descr="http://www.relatably.com/m/img/left-out-memes/204944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886" y="1753491"/>
            <a:ext cx="6667500"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16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7</a:t>
            </a:fld>
            <a:endParaRPr lang="en-AU"/>
          </a:p>
        </p:txBody>
      </p:sp>
      <p:sp>
        <p:nvSpPr>
          <p:cNvPr id="4" name="Title 3"/>
          <p:cNvSpPr>
            <a:spLocks noGrp="1"/>
          </p:cNvSpPr>
          <p:nvPr>
            <p:ph type="title"/>
          </p:nvPr>
        </p:nvSpPr>
        <p:spPr/>
        <p:txBody>
          <a:bodyPr/>
          <a:lstStyle/>
          <a:p>
            <a:r>
              <a:rPr lang="en-AU" dirty="0"/>
              <a:t>DevSecOps</a:t>
            </a:r>
          </a:p>
        </p:txBody>
      </p:sp>
      <p:sp>
        <p:nvSpPr>
          <p:cNvPr id="5" name="Content Placeholder 4"/>
          <p:cNvSpPr>
            <a:spLocks noGrp="1"/>
          </p:cNvSpPr>
          <p:nvPr>
            <p:ph idx="1"/>
          </p:nvPr>
        </p:nvSpPr>
        <p:spPr/>
        <p:txBody>
          <a:bodyPr/>
          <a:lstStyle/>
          <a:p>
            <a:r>
              <a:rPr lang="en-AU" dirty="0"/>
              <a:t>Clear Communication Pathways</a:t>
            </a:r>
          </a:p>
          <a:p>
            <a:r>
              <a:rPr lang="en-AU" dirty="0"/>
              <a:t>Streamlined Communication</a:t>
            </a:r>
          </a:p>
          <a:p>
            <a:r>
              <a:rPr lang="en-AU" dirty="0"/>
              <a:t>Security As Code</a:t>
            </a:r>
          </a:p>
          <a:p>
            <a:r>
              <a:rPr lang="en-AU" dirty="0"/>
              <a:t>Training</a:t>
            </a:r>
          </a:p>
          <a:p>
            <a:r>
              <a:rPr lang="en-AU" dirty="0"/>
              <a:t>Integrate security into DevOps cycle</a:t>
            </a:r>
          </a:p>
        </p:txBody>
      </p:sp>
    </p:spTree>
    <p:extLst>
      <p:ext uri="{BB962C8B-B14F-4D97-AF65-F5344CB8AC3E}">
        <p14:creationId xmlns:p14="http://schemas.microsoft.com/office/powerpoint/2010/main" val="3243122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0B0F2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400" dirty="0"/>
              <a:t>We're in customer service. Our users are our customers. We need to understand them &amp; their needs to do our job well!</a:t>
            </a:r>
          </a:p>
        </p:txBody>
      </p:sp>
      <p:sp>
        <p:nvSpPr>
          <p:cNvPr id="3" name="Footer Placeholder 2"/>
          <p:cNvSpPr>
            <a:spLocks noGrp="1"/>
          </p:cNvSpPr>
          <p:nvPr>
            <p:ph type="ftr" sz="quarter" idx="11"/>
          </p:nvPr>
        </p:nvSpPr>
        <p:spPr/>
        <p:txBody>
          <a:bodyPr/>
          <a:lstStyle/>
          <a:p>
            <a:r>
              <a:rPr lang="en-AU"/>
              <a:t>/ Copyright ©2017 by Readify Limited</a:t>
            </a:r>
            <a:endParaRPr lang="en-AU"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8</a:t>
            </a:fld>
            <a:endParaRPr lang="en-AU" dirty="0"/>
          </a:p>
        </p:txBody>
      </p:sp>
      <p:sp>
        <p:nvSpPr>
          <p:cNvPr id="5" name="Subtitle 4"/>
          <p:cNvSpPr>
            <a:spLocks noGrp="1"/>
          </p:cNvSpPr>
          <p:nvPr>
            <p:ph type="subTitle" idx="1"/>
          </p:nvPr>
        </p:nvSpPr>
        <p:spPr/>
        <p:txBody>
          <a:bodyPr/>
          <a:lstStyle/>
          <a:p>
            <a:pPr algn="r"/>
            <a:r>
              <a:rPr lang="en-AU" dirty="0"/>
              <a:t>Jess Dodson (@</a:t>
            </a:r>
            <a:r>
              <a:rPr lang="en-AU" dirty="0" err="1"/>
              <a:t>girlgerms</a:t>
            </a:r>
            <a:r>
              <a:rPr lang="en-AU" dirty="0"/>
              <a:t>)</a:t>
            </a:r>
          </a:p>
        </p:txBody>
      </p:sp>
    </p:spTree>
    <p:extLst>
      <p:ext uri="{BB962C8B-B14F-4D97-AF65-F5344CB8AC3E}">
        <p14:creationId xmlns:p14="http://schemas.microsoft.com/office/powerpoint/2010/main" val="216728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a:t>/ Copyright ©2017 by Readify Limited</a:t>
            </a:r>
            <a:endParaRPr lang="en-AU" dirty="0"/>
          </a:p>
        </p:txBody>
      </p:sp>
      <p:sp>
        <p:nvSpPr>
          <p:cNvPr id="3" name="Slide Number Placeholder 2"/>
          <p:cNvSpPr>
            <a:spLocks noGrp="1"/>
          </p:cNvSpPr>
          <p:nvPr>
            <p:ph type="sldNum" sz="quarter" idx="12"/>
          </p:nvPr>
        </p:nvSpPr>
        <p:spPr/>
        <p:txBody>
          <a:bodyPr/>
          <a:lstStyle/>
          <a:p>
            <a:fld id="{1DEBBDC7-4A1B-43E6-8DA6-58148E08E8A6}" type="slidenum">
              <a:rPr lang="en-AU" smtClean="0"/>
              <a:pPr/>
              <a:t>9</a:t>
            </a:fld>
            <a:endParaRPr lang="en-AU"/>
          </a:p>
        </p:txBody>
      </p:sp>
      <p:sp>
        <p:nvSpPr>
          <p:cNvPr id="4" name="Title 3"/>
          <p:cNvSpPr>
            <a:spLocks noGrp="1"/>
          </p:cNvSpPr>
          <p:nvPr>
            <p:ph type="title"/>
          </p:nvPr>
        </p:nvSpPr>
        <p:spPr/>
        <p:txBody>
          <a:bodyPr/>
          <a:lstStyle/>
          <a:p>
            <a:r>
              <a:rPr lang="en-AU" dirty="0"/>
              <a:t>Communication Pathways</a:t>
            </a:r>
          </a:p>
        </p:txBody>
      </p:sp>
      <p:sp>
        <p:nvSpPr>
          <p:cNvPr id="6" name="TextBox 5"/>
          <p:cNvSpPr txBox="1"/>
          <p:nvPr/>
        </p:nvSpPr>
        <p:spPr>
          <a:xfrm>
            <a:off x="838622" y="2349672"/>
            <a:ext cx="2923108" cy="646331"/>
          </a:xfrm>
          <a:prstGeom prst="rect">
            <a:avLst/>
          </a:prstGeom>
          <a:noFill/>
        </p:spPr>
        <p:txBody>
          <a:bodyPr wrap="none" rtlCol="0">
            <a:spAutoFit/>
          </a:bodyPr>
          <a:lstStyle/>
          <a:p>
            <a:r>
              <a:rPr lang="en-AU" sz="3600" dirty="0">
                <a:solidFill>
                  <a:schemeClr val="bg1"/>
                </a:solidFill>
              </a:rPr>
              <a:t>Development</a:t>
            </a:r>
          </a:p>
        </p:txBody>
      </p:sp>
      <p:sp>
        <p:nvSpPr>
          <p:cNvPr id="7" name="TextBox 6"/>
          <p:cNvSpPr txBox="1"/>
          <p:nvPr/>
        </p:nvSpPr>
        <p:spPr>
          <a:xfrm>
            <a:off x="8255446" y="2349672"/>
            <a:ext cx="2438488" cy="646331"/>
          </a:xfrm>
          <a:prstGeom prst="rect">
            <a:avLst/>
          </a:prstGeom>
          <a:noFill/>
        </p:spPr>
        <p:txBody>
          <a:bodyPr wrap="none" rtlCol="0">
            <a:spAutoFit/>
          </a:bodyPr>
          <a:lstStyle/>
          <a:p>
            <a:r>
              <a:rPr lang="en-AU" sz="3600" dirty="0">
                <a:solidFill>
                  <a:schemeClr val="bg1"/>
                </a:solidFill>
              </a:rPr>
              <a:t>Operations</a:t>
            </a:r>
          </a:p>
        </p:txBody>
      </p:sp>
      <p:sp>
        <p:nvSpPr>
          <p:cNvPr id="8" name="TextBox 7"/>
          <p:cNvSpPr txBox="1"/>
          <p:nvPr/>
        </p:nvSpPr>
        <p:spPr>
          <a:xfrm>
            <a:off x="4963537" y="4626464"/>
            <a:ext cx="1798890" cy="646331"/>
          </a:xfrm>
          <a:prstGeom prst="rect">
            <a:avLst/>
          </a:prstGeom>
          <a:noFill/>
        </p:spPr>
        <p:txBody>
          <a:bodyPr wrap="none" rtlCol="0">
            <a:spAutoFit/>
          </a:bodyPr>
          <a:lstStyle/>
          <a:p>
            <a:r>
              <a:rPr lang="en-AU" sz="3600" dirty="0">
                <a:solidFill>
                  <a:schemeClr val="bg1"/>
                </a:solidFill>
              </a:rPr>
              <a:t>Security</a:t>
            </a:r>
          </a:p>
        </p:txBody>
      </p:sp>
      <p:grpSp>
        <p:nvGrpSpPr>
          <p:cNvPr id="28" name="Group 27"/>
          <p:cNvGrpSpPr/>
          <p:nvPr/>
        </p:nvGrpSpPr>
        <p:grpSpPr>
          <a:xfrm>
            <a:off x="3761730" y="2565698"/>
            <a:ext cx="4493716" cy="288032"/>
            <a:chOff x="3761730" y="2565698"/>
            <a:chExt cx="4493716" cy="288032"/>
          </a:xfrm>
        </p:grpSpPr>
        <p:cxnSp>
          <p:nvCxnSpPr>
            <p:cNvPr id="10" name="Straight Arrow Connector 9"/>
            <p:cNvCxnSpPr>
              <a:cxnSpLocks/>
            </p:cNvCxnSpPr>
            <p:nvPr/>
          </p:nvCxnSpPr>
          <p:spPr>
            <a:xfrm>
              <a:off x="3761730" y="2853730"/>
              <a:ext cx="4493716" cy="0"/>
            </a:xfrm>
            <a:prstGeom prst="straightConnector1">
              <a:avLst/>
            </a:prstGeom>
            <a:ln w="635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p:cNvCxnSpPr/>
            <p:nvPr/>
          </p:nvCxnSpPr>
          <p:spPr>
            <a:xfrm>
              <a:off x="3761730" y="2565698"/>
              <a:ext cx="4493716" cy="0"/>
            </a:xfrm>
            <a:prstGeom prst="straightConnector1">
              <a:avLst/>
            </a:prstGeom>
            <a:ln w="63500" cap="flat" cmpd="sng" algn="ctr">
              <a:solidFill>
                <a:schemeClr val="accent2"/>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9" name="Group 18"/>
          <p:cNvGrpSpPr/>
          <p:nvPr/>
        </p:nvGrpSpPr>
        <p:grpSpPr>
          <a:xfrm>
            <a:off x="2606422" y="2925739"/>
            <a:ext cx="6513120" cy="1800986"/>
            <a:chOff x="2596275" y="2842192"/>
            <a:chExt cx="5920995" cy="1883747"/>
          </a:xfrm>
        </p:grpSpPr>
        <p:cxnSp>
          <p:nvCxnSpPr>
            <p:cNvPr id="12" name="Straight Arrow Connector 11"/>
            <p:cNvCxnSpPr>
              <a:cxnSpLocks/>
            </p:cNvCxnSpPr>
            <p:nvPr/>
          </p:nvCxnSpPr>
          <p:spPr>
            <a:xfrm flipV="1">
              <a:off x="6291577" y="2915685"/>
              <a:ext cx="2225693" cy="1810254"/>
            </a:xfrm>
            <a:prstGeom prst="straightConnector1">
              <a:avLst/>
            </a:prstGeom>
            <a:ln w="635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p:cNvCxnSpPr>
              <a:cxnSpLocks/>
            </p:cNvCxnSpPr>
            <p:nvPr/>
          </p:nvCxnSpPr>
          <p:spPr>
            <a:xfrm flipH="1" flipV="1">
              <a:off x="2596275" y="2842192"/>
              <a:ext cx="2225693" cy="1883747"/>
            </a:xfrm>
            <a:prstGeom prst="straightConnector1">
              <a:avLst/>
            </a:prstGeom>
            <a:ln w="6350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27" name="Group 26"/>
          <p:cNvGrpSpPr/>
          <p:nvPr/>
        </p:nvGrpSpPr>
        <p:grpSpPr>
          <a:xfrm>
            <a:off x="2300176" y="2996003"/>
            <a:ext cx="7174514" cy="1953627"/>
            <a:chOff x="2300176" y="2996003"/>
            <a:chExt cx="7174514" cy="1953627"/>
          </a:xfrm>
        </p:grpSpPr>
        <p:cxnSp>
          <p:nvCxnSpPr>
            <p:cNvPr id="20" name="Straight Arrow Connector 19"/>
            <p:cNvCxnSpPr>
              <a:cxnSpLocks/>
              <a:stCxn id="6" idx="2"/>
              <a:endCxn id="8" idx="1"/>
            </p:cNvCxnSpPr>
            <p:nvPr/>
          </p:nvCxnSpPr>
          <p:spPr>
            <a:xfrm>
              <a:off x="2300176" y="2996003"/>
              <a:ext cx="2663361" cy="1953627"/>
            </a:xfrm>
            <a:prstGeom prst="straightConnector1">
              <a:avLst/>
            </a:prstGeom>
            <a:ln w="635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Straight Arrow Connector 24"/>
            <p:cNvCxnSpPr>
              <a:cxnSpLocks/>
              <a:stCxn id="7" idx="2"/>
              <a:endCxn id="8" idx="3"/>
            </p:cNvCxnSpPr>
            <p:nvPr/>
          </p:nvCxnSpPr>
          <p:spPr>
            <a:xfrm flipH="1">
              <a:off x="6762427" y="2996003"/>
              <a:ext cx="2712263" cy="1953627"/>
            </a:xfrm>
            <a:prstGeom prst="straightConnector1">
              <a:avLst/>
            </a:prstGeom>
            <a:ln w="63500" cap="flat" cmpd="sng" algn="ctr">
              <a:solidFill>
                <a:schemeClr val="accent5"/>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12433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adify Theme">
  <a:themeElements>
    <a:clrScheme name="Custom 1">
      <a:dk1>
        <a:srgbClr val="000000"/>
      </a:dk1>
      <a:lt1>
        <a:srgbClr val="FFFFFF"/>
      </a:lt1>
      <a:dk2>
        <a:srgbClr val="000000"/>
      </a:dk2>
      <a:lt2>
        <a:srgbClr val="FFFFFF"/>
      </a:lt2>
      <a:accent1>
        <a:srgbClr val="00AEEF"/>
      </a:accent1>
      <a:accent2>
        <a:srgbClr val="00A651"/>
      </a:accent2>
      <a:accent3>
        <a:srgbClr val="9B47C2"/>
      </a:accent3>
      <a:accent4>
        <a:srgbClr val="ED1C24"/>
      </a:accent4>
      <a:accent5>
        <a:srgbClr val="F7941D"/>
      </a:accent5>
      <a:accent6>
        <a:srgbClr val="CDFF00"/>
      </a:accent6>
      <a:hlink>
        <a:srgbClr val="0066FF"/>
      </a:hlink>
      <a:folHlink>
        <a:srgbClr val="333333"/>
      </a:folHlink>
    </a:clrScheme>
    <a:fontScheme name="Readify">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00599D74-24D5-4767-B853-5F9C21BB426C}" vid="{EC687717-D97F-486D-BDE4-90A7BE54F9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0705aab-28ed-4f14-9e72-801ff7570ecf">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C79711059E8D46ADE79FA0C3FB19E4" ma:contentTypeVersion="3" ma:contentTypeDescription="Create a new document." ma:contentTypeScope="" ma:versionID="c351a14a476a4672bfb9ae49a6e87aea">
  <xsd:schema xmlns:xsd="http://www.w3.org/2001/XMLSchema" xmlns:xs="http://www.w3.org/2001/XMLSchema" xmlns:p="http://schemas.microsoft.com/office/2006/metadata/properties" xmlns:ns2="a0705aab-28ed-4f14-9e72-801ff7570ecf" targetNamespace="http://schemas.microsoft.com/office/2006/metadata/properties" ma:root="true" ma:fieldsID="57f9d49c7df81662856cbbfca6146136" ns2:_="">
    <xsd:import namespace="a0705aab-28ed-4f14-9e72-801ff7570ecf"/>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05aab-28ed-4f14-9e72-801ff7570ec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9FA1EF-CD23-4139-920B-9EDB05CD48C7}">
  <ds:schemaRefs>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http://purl.org/dc/terms/"/>
    <ds:schemaRef ds:uri="http://schemas.microsoft.com/office/2006/metadata/properties"/>
    <ds:schemaRef ds:uri="a0705aab-28ed-4f14-9e72-801ff7570ecf"/>
    <ds:schemaRef ds:uri="http://schemas.openxmlformats.org/package/2006/metadata/core-properties"/>
  </ds:schemaRefs>
</ds:datastoreItem>
</file>

<file path=customXml/itemProps2.xml><?xml version="1.0" encoding="utf-8"?>
<ds:datastoreItem xmlns:ds="http://schemas.openxmlformats.org/officeDocument/2006/customXml" ds:itemID="{65E7E41C-779C-4927-B2EA-E1268B5A39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705aab-28ed-4f14-9e72-801ff7570e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2FCBA9-0E7F-4D64-B543-2B2870B85E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Readify PowerPoint</Template>
  <TotalTime>1378</TotalTime>
  <Words>3782</Words>
  <Application>Microsoft Office PowerPoint</Application>
  <PresentationFormat>Custom</PresentationFormat>
  <Paragraphs>238</Paragraphs>
  <Slides>26</Slides>
  <Notes>26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Segoe UI</vt:lpstr>
      <vt:lpstr>Readify Theme</vt:lpstr>
      <vt:lpstr>Preventing Devoops with DevSecOps</vt:lpstr>
      <vt:lpstr>2016 was a big year…</vt:lpstr>
      <vt:lpstr>2017 is getting of to a bad start…</vt:lpstr>
      <vt:lpstr>Before DevOps</vt:lpstr>
      <vt:lpstr>DevOps</vt:lpstr>
      <vt:lpstr>But Where Is Security?</vt:lpstr>
      <vt:lpstr>DevSecOps</vt:lpstr>
      <vt:lpstr>We're in customer service. Our users are our customers. We need to understand them &amp; their needs to do our job well!</vt:lpstr>
      <vt:lpstr>Communication Pathways</vt:lpstr>
      <vt:lpstr>Streamlined Communication</vt:lpstr>
      <vt:lpstr>Streamlined Communication</vt:lpstr>
      <vt:lpstr>Streamlined Communication</vt:lpstr>
      <vt:lpstr>Streamlined Communication</vt:lpstr>
      <vt:lpstr>Security As Code</vt:lpstr>
      <vt:lpstr>ARM Templates</vt:lpstr>
      <vt:lpstr>PowerShell DSC</vt:lpstr>
      <vt:lpstr>Training</vt:lpstr>
      <vt:lpstr>Training: Phishing</vt:lpstr>
      <vt:lpstr>Integrating Security</vt:lpstr>
      <vt:lpstr>Plan</vt:lpstr>
      <vt:lpstr>Code</vt:lpstr>
      <vt:lpstr>Build</vt:lpstr>
      <vt:lpstr>Test</vt:lpstr>
      <vt:lpstr>Release &amp; Deploy</vt:lpstr>
      <vt:lpstr>Operate &amp; Monitor</vt:lpstr>
      <vt:lpstr>Thank You</vt:lpstr>
    </vt:vector>
  </TitlesOfParts>
  <Company>Readify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Jacobsen</dc:creator>
  <cp:lastModifiedBy>Kieran Jacobsen</cp:lastModifiedBy>
  <cp:revision>44</cp:revision>
  <cp:lastPrinted>2017-02-05T04:06:00Z</cp:lastPrinted>
  <dcterms:created xsi:type="dcterms:W3CDTF">2017-01-26T01:30:00Z</dcterms:created>
  <dcterms:modified xsi:type="dcterms:W3CDTF">2017-03-08T10:32:35Z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0x010100E6C79711059E8D46ADE79FA0C3FB19E4</vt:lpwstr>
  </property>
</Properties>
</file>