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55"/>
  </p:notesMasterIdLst>
  <p:sldIdLst>
    <p:sldId id="256" r:id="rId3"/>
    <p:sldId id="346" r:id="rId4"/>
    <p:sldId id="286" r:id="rId5"/>
    <p:sldId id="288" r:id="rId6"/>
    <p:sldId id="293" r:id="rId7"/>
    <p:sldId id="295" r:id="rId8"/>
    <p:sldId id="296" r:id="rId9"/>
    <p:sldId id="298" r:id="rId10"/>
    <p:sldId id="308" r:id="rId11"/>
    <p:sldId id="301" r:id="rId12"/>
    <p:sldId id="302" r:id="rId13"/>
    <p:sldId id="303" r:id="rId14"/>
    <p:sldId id="305" r:id="rId15"/>
    <p:sldId id="309" r:id="rId16"/>
    <p:sldId id="307" r:id="rId17"/>
    <p:sldId id="344" r:id="rId18"/>
    <p:sldId id="347" r:id="rId19"/>
    <p:sldId id="348" r:id="rId20"/>
    <p:sldId id="349" r:id="rId21"/>
    <p:sldId id="350" r:id="rId22"/>
    <p:sldId id="351" r:id="rId23"/>
    <p:sldId id="359" r:id="rId24"/>
    <p:sldId id="364" r:id="rId25"/>
    <p:sldId id="365" r:id="rId26"/>
    <p:sldId id="366" r:id="rId27"/>
    <p:sldId id="367" r:id="rId28"/>
    <p:sldId id="361" r:id="rId29"/>
    <p:sldId id="362" r:id="rId30"/>
    <p:sldId id="363" r:id="rId31"/>
    <p:sldId id="316" r:id="rId32"/>
    <p:sldId id="317" r:id="rId33"/>
    <p:sldId id="333" r:id="rId34"/>
    <p:sldId id="334" r:id="rId35"/>
    <p:sldId id="318" r:id="rId36"/>
    <p:sldId id="321" r:id="rId37"/>
    <p:sldId id="323" r:id="rId38"/>
    <p:sldId id="340" r:id="rId39"/>
    <p:sldId id="338" r:id="rId40"/>
    <p:sldId id="327" r:id="rId41"/>
    <p:sldId id="339" r:id="rId42"/>
    <p:sldId id="342" r:id="rId43"/>
    <p:sldId id="343" r:id="rId44"/>
    <p:sldId id="341" r:id="rId45"/>
    <p:sldId id="325" r:id="rId46"/>
    <p:sldId id="332" r:id="rId47"/>
    <p:sldId id="310" r:id="rId48"/>
    <p:sldId id="311" r:id="rId49"/>
    <p:sldId id="312" r:id="rId50"/>
    <p:sldId id="313" r:id="rId51"/>
    <p:sldId id="314" r:id="rId52"/>
    <p:sldId id="290" r:id="rId53"/>
    <p:sldId id="289"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
      <p:font typeface="Consolas" panose="020B0609020204030204" pitchFamily="49" charset="0"/>
      <p:regular r:id="rId62"/>
      <p:bold r:id="rId63"/>
      <p:italic r:id="rId64"/>
      <p:boldItalic r:id="rId65"/>
    </p:embeddedFont>
    <p:embeddedFont>
      <p:font typeface="Helvetica Neue" panose="020B0604020202020204" charset="0"/>
      <p:regular r:id="rId66"/>
      <p:bold r:id="rId67"/>
      <p:italic r:id="rId68"/>
      <p:boldItalic r:id="rId69"/>
    </p:embeddedFont>
    <p:embeddedFont>
      <p:font typeface="Muli" panose="00000500000000000000" pitchFamily="2" charset="0"/>
      <p:regular r:id="rId70"/>
      <p:bold r:id="rId71"/>
      <p:italic r:id="rId72"/>
      <p:boldItalic r:id="rId73"/>
    </p:embeddedFont>
    <p:embeddedFont>
      <p:font typeface="Nixie One" panose="02000503080000020004" pitchFamily="2"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id="{D7ECB62A-B535-44FD-A186-528BDADDC09D}">
          <p14:sldIdLst>
            <p14:sldId id="256"/>
            <p14:sldId id="346"/>
            <p14:sldId id="286"/>
          </p14:sldIdLst>
        </p14:section>
        <p14:section name="Why the boring security talk?" id="{4DD78247-369D-48BE-921C-46632C728F29}">
          <p14:sldIdLst>
            <p14:sldId id="288"/>
          </p14:sldIdLst>
        </p14:section>
        <p14:section name="CI/CD" id="{5654723C-732D-4E97-B7E4-75EABC02C187}">
          <p14:sldIdLst>
            <p14:sldId id="293"/>
            <p14:sldId id="295"/>
            <p14:sldId id="296"/>
            <p14:sldId id="298"/>
            <p14:sldId id="308"/>
            <p14:sldId id="301"/>
            <p14:sldId id="302"/>
            <p14:sldId id="303"/>
            <p14:sldId id="305"/>
            <p14:sldId id="309"/>
            <p14:sldId id="307"/>
          </p14:sldIdLst>
        </p14:section>
        <p14:section name="DNS" id="{C382D389-5501-43FD-AD9C-418AAA86E13A}">
          <p14:sldIdLst>
            <p14:sldId id="344"/>
            <p14:sldId id="347"/>
            <p14:sldId id="348"/>
            <p14:sldId id="349"/>
            <p14:sldId id="350"/>
            <p14:sldId id="351"/>
            <p14:sldId id="359"/>
            <p14:sldId id="364"/>
            <p14:sldId id="365"/>
            <p14:sldId id="366"/>
            <p14:sldId id="367"/>
            <p14:sldId id="361"/>
            <p14:sldId id="362"/>
            <p14:sldId id="363"/>
          </p14:sldIdLst>
        </p14:section>
        <p14:section name="Email" id="{99D59614-EFD0-4A6E-A4F6-F03809CC2577}">
          <p14:sldIdLst>
            <p14:sldId id="316"/>
            <p14:sldId id="317"/>
            <p14:sldId id="333"/>
            <p14:sldId id="334"/>
            <p14:sldId id="318"/>
            <p14:sldId id="321"/>
            <p14:sldId id="323"/>
            <p14:sldId id="340"/>
            <p14:sldId id="338"/>
            <p14:sldId id="327"/>
            <p14:sldId id="339"/>
            <p14:sldId id="342"/>
            <p14:sldId id="343"/>
            <p14:sldId id="341"/>
            <p14:sldId id="325"/>
            <p14:sldId id="332"/>
          </p14:sldIdLst>
        </p14:section>
        <p14:section name="Packages" id="{86D4439D-2854-413A-BF00-C10F4631231A}">
          <p14:sldIdLst>
            <p14:sldId id="310"/>
            <p14:sldId id="311"/>
            <p14:sldId id="312"/>
            <p14:sldId id="313"/>
            <p14:sldId id="314"/>
          </p14:sldIdLst>
        </p14:section>
        <p14:section name="Sumarry/Closing/Questions" id="{3F3583CC-B08A-4B7E-9887-584E585BA2B6}">
          <p14:sldIdLst>
            <p14:sldId id="290"/>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69"/>
    <a:srgbClr val="00E1C6"/>
    <a:srgbClr val="19BBD5"/>
    <a:srgbClr val="31ABE1"/>
    <a:srgbClr val="329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B0B40-7097-405A-B7F9-F62838D886BC}" v="7934" dt="2018-09-14T11:53:27.298"/>
  </p1510:revLst>
</p1510:revInfo>
</file>

<file path=ppt/tableStyles.xml><?xml version="1.0" encoding="utf-8"?>
<a:tblStyleLst xmlns:a="http://schemas.openxmlformats.org/drawingml/2006/main" def="{E2584C5B-956A-4E42-9C63-08238EEB2116}">
  <a:tblStyle styleId="{E2584C5B-956A-4E42-9C63-08238EEB211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3330" autoAdjust="0"/>
  </p:normalViewPr>
  <p:slideViewPr>
    <p:cSldViewPr snapToGrid="0">
      <p:cViewPr varScale="1">
        <p:scale>
          <a:sx n="79" d="100"/>
          <a:sy n="79" d="100"/>
        </p:scale>
        <p:origin x="171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7.fntdata"/><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notesMaster" Target="notesMasters/notesMaster1.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an Jacobsen" userId="450d3b42-d566-4331-bb78-65f8ecdc1714" providerId="ADAL" clId="{83082F63-72A4-4354-B5FF-EEE0C2B39757}"/>
    <pc:docChg chg="undo redo custSel addSld delSld modSld modMainMaster modSection">
      <pc:chgData name="Kieran Jacobsen" userId="450d3b42-d566-4331-bb78-65f8ecdc1714" providerId="ADAL" clId="{83082F63-72A4-4354-B5FF-EEE0C2B39757}" dt="2018-08-23T07:00:58.842" v="280" actId="20577"/>
      <pc:docMkLst>
        <pc:docMk/>
      </pc:docMkLst>
      <pc:sldChg chg="modSp">
        <pc:chgData name="Kieran Jacobsen" userId="450d3b42-d566-4331-bb78-65f8ecdc1714" providerId="ADAL" clId="{83082F63-72A4-4354-B5FF-EEE0C2B39757}" dt="2018-08-23T07:00:58.842" v="280" actId="20577"/>
        <pc:sldMkLst>
          <pc:docMk/>
          <pc:sldMk cId="0" sldId="256"/>
        </pc:sldMkLst>
        <pc:spChg chg="mod">
          <ac:chgData name="Kieran Jacobsen" userId="450d3b42-d566-4331-bb78-65f8ecdc1714" providerId="ADAL" clId="{83082F63-72A4-4354-B5FF-EEE0C2B39757}" dt="2018-08-23T07:00:58.842" v="280" actId="20577"/>
          <ac:spMkLst>
            <pc:docMk/>
            <pc:sldMk cId="0" sldId="256"/>
            <ac:spMk id="329" creationId="{00000000-0000-0000-0000-000000000000}"/>
          </ac:spMkLst>
        </pc:spChg>
      </pc:sldChg>
      <pc:sldMasterChg chg="modSp modSldLayout">
        <pc:chgData name="Kieran Jacobsen" userId="450d3b42-d566-4331-bb78-65f8ecdc1714" providerId="ADAL" clId="{83082F63-72A4-4354-B5FF-EEE0C2B39757}" dt="2018-08-23T06:59:46.296" v="250" actId="1076"/>
        <pc:sldMasterMkLst>
          <pc:docMk/>
          <pc:sldMasterMk cId="0" sldId="2147483657"/>
        </pc:sldMasterMkLst>
        <pc:spChg chg="mod">
          <ac:chgData name="Kieran Jacobsen" userId="450d3b42-d566-4331-bb78-65f8ecdc1714" providerId="ADAL" clId="{83082F63-72A4-4354-B5FF-EEE0C2B39757}" dt="2018-08-23T06:39:09.412" v="5"/>
          <ac:spMkLst>
            <pc:docMk/>
            <pc:sldMasterMk cId="0" sldId="2147483657"/>
            <ac:spMk id="6" creationId="{00000000-0000-0000-0000-000000000000}"/>
          </ac:spMkLst>
        </pc:spChg>
        <pc:spChg chg="mod">
          <ac:chgData name="Kieran Jacobsen" userId="450d3b42-d566-4331-bb78-65f8ecdc1714" providerId="ADAL" clId="{83082F63-72A4-4354-B5FF-EEE0C2B39757}" dt="2018-08-23T06:39:09.412" v="5"/>
          <ac:spMkLst>
            <pc:docMk/>
            <pc:sldMasterMk cId="0" sldId="2147483657"/>
            <ac:spMk id="7" creationId="{00000000-0000-0000-0000-000000000000}"/>
          </ac:spMkLst>
        </pc:spChg>
        <pc:sldLayoutChg chg="addSp delSp modSp">
          <pc:chgData name="Kieran Jacobsen" userId="450d3b42-d566-4331-bb78-65f8ecdc1714" providerId="ADAL" clId="{83082F63-72A4-4354-B5FF-EEE0C2B39757}" dt="2018-08-23T06:59:46.296" v="250" actId="1076"/>
          <pc:sldLayoutMkLst>
            <pc:docMk/>
            <pc:sldMasterMk cId="0" sldId="2147483657"/>
            <pc:sldLayoutMk cId="0" sldId="2147483648"/>
          </pc:sldLayoutMkLst>
          <pc:spChg chg="mod">
            <ac:chgData name="Kieran Jacobsen" userId="450d3b42-d566-4331-bb78-65f8ecdc1714" providerId="ADAL" clId="{83082F63-72A4-4354-B5FF-EEE0C2B39757}" dt="2018-08-23T06:49:01.451" v="83" actId="1076"/>
            <ac:spMkLst>
              <pc:docMk/>
              <pc:sldMasterMk cId="0" sldId="2147483657"/>
              <pc:sldLayoutMk cId="0" sldId="2147483648"/>
              <ac:spMk id="9" creationId="{00000000-0000-0000-0000-000000000000}"/>
            </ac:spMkLst>
          </pc:spChg>
          <pc:spChg chg="mod">
            <ac:chgData name="Kieran Jacobsen" userId="450d3b42-d566-4331-bb78-65f8ecdc1714" providerId="ADAL" clId="{83082F63-72A4-4354-B5FF-EEE0C2B39757}" dt="2018-08-23T06:49:02.097" v="84" actId="1076"/>
            <ac:spMkLst>
              <pc:docMk/>
              <pc:sldMasterMk cId="0" sldId="2147483657"/>
              <pc:sldLayoutMk cId="0" sldId="2147483648"/>
              <ac:spMk id="10"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8"/>
              <ac:spMk id="11" creationId="{00000000-0000-0000-0000-000000000000}"/>
            </ac:spMkLst>
          </pc:spChg>
          <pc:spChg chg="mod">
            <ac:chgData name="Kieran Jacobsen" userId="450d3b42-d566-4331-bb78-65f8ecdc1714" providerId="ADAL" clId="{83082F63-72A4-4354-B5FF-EEE0C2B39757}" dt="2018-08-23T06:49:02.097" v="84" actId="1076"/>
            <ac:spMkLst>
              <pc:docMk/>
              <pc:sldMasterMk cId="0" sldId="2147483657"/>
              <pc:sldLayoutMk cId="0" sldId="2147483648"/>
              <ac:spMk id="12" creationId="{00000000-0000-0000-0000-000000000000}"/>
            </ac:spMkLst>
          </pc:spChg>
          <pc:spChg chg="mod">
            <ac:chgData name="Kieran Jacobsen" userId="450d3b42-d566-4331-bb78-65f8ecdc1714" providerId="ADAL" clId="{83082F63-72A4-4354-B5FF-EEE0C2B39757}" dt="2018-08-23T06:49:02.097" v="84" actId="1076"/>
            <ac:spMkLst>
              <pc:docMk/>
              <pc:sldMasterMk cId="0" sldId="2147483657"/>
              <pc:sldLayoutMk cId="0" sldId="2147483648"/>
              <ac:spMk id="13" creationId="{00000000-0000-0000-0000-000000000000}"/>
            </ac:spMkLst>
          </pc:spChg>
          <pc:spChg chg="add del mod">
            <ac:chgData name="Kieran Jacobsen" userId="450d3b42-d566-4331-bb78-65f8ecdc1714" providerId="ADAL" clId="{83082F63-72A4-4354-B5FF-EEE0C2B39757}" dt="2018-08-23T06:50:17.921" v="118" actId="478"/>
            <ac:spMkLst>
              <pc:docMk/>
              <pc:sldMasterMk cId="0" sldId="2147483657"/>
              <pc:sldLayoutMk cId="0" sldId="2147483648"/>
              <ac:spMk id="14" creationId="{00000000-0000-0000-0000-000000000000}"/>
            </ac:spMkLst>
          </pc:spChg>
          <pc:spChg chg="mod">
            <ac:chgData name="Kieran Jacobsen" userId="450d3b42-d566-4331-bb78-65f8ecdc1714" providerId="ADAL" clId="{83082F63-72A4-4354-B5FF-EEE0C2B39757}" dt="2018-08-23T06:49:02.097" v="84" actId="1076"/>
            <ac:spMkLst>
              <pc:docMk/>
              <pc:sldMasterMk cId="0" sldId="2147483657"/>
              <pc:sldLayoutMk cId="0" sldId="2147483648"/>
              <ac:spMk id="15" creationId="{00000000-0000-0000-0000-000000000000}"/>
            </ac:spMkLst>
          </pc:spChg>
          <pc:spChg chg="del mod">
            <ac:chgData name="Kieran Jacobsen" userId="450d3b42-d566-4331-bb78-65f8ecdc1714" providerId="ADAL" clId="{83082F63-72A4-4354-B5FF-EEE0C2B39757}" dt="2018-08-23T06:56:20.745" v="197" actId="478"/>
            <ac:spMkLst>
              <pc:docMk/>
              <pc:sldMasterMk cId="0" sldId="2147483657"/>
              <pc:sldLayoutMk cId="0" sldId="2147483648"/>
              <ac:spMk id="19"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34"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35"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36"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37"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38" creationId="{00000000-0000-0000-0000-000000000000}"/>
            </ac:spMkLst>
          </pc:spChg>
          <pc:spChg chg="mod">
            <ac:chgData name="Kieran Jacobsen" userId="450d3b42-d566-4331-bb78-65f8ecdc1714" providerId="ADAL" clId="{83082F63-72A4-4354-B5FF-EEE0C2B39757}" dt="2018-08-23T06:49:01.451" v="83" actId="1076"/>
            <ac:spMkLst>
              <pc:docMk/>
              <pc:sldMasterMk cId="0" sldId="2147483657"/>
              <pc:sldLayoutMk cId="0" sldId="2147483648"/>
              <ac:spMk id="46" creationId="{00000000-0000-0000-0000-000000000000}"/>
            </ac:spMkLst>
          </pc:spChg>
          <pc:spChg chg="add del mod">
            <ac:chgData name="Kieran Jacobsen" userId="450d3b42-d566-4331-bb78-65f8ecdc1714" providerId="ADAL" clId="{83082F63-72A4-4354-B5FF-EEE0C2B39757}" dt="2018-08-23T06:46:12.511" v="58"/>
            <ac:spMkLst>
              <pc:docMk/>
              <pc:sldMasterMk cId="0" sldId="2147483657"/>
              <pc:sldLayoutMk cId="0" sldId="2147483648"/>
              <ac:spMk id="47" creationId="{31BB5A82-C26A-4078-94A8-EF65367CB1CE}"/>
            </ac:spMkLst>
          </pc:spChg>
          <pc:spChg chg="add del mod">
            <ac:chgData name="Kieran Jacobsen" userId="450d3b42-d566-4331-bb78-65f8ecdc1714" providerId="ADAL" clId="{83082F63-72A4-4354-B5FF-EEE0C2B39757}" dt="2018-08-23T06:49:09.124" v="95"/>
            <ac:spMkLst>
              <pc:docMk/>
              <pc:sldMasterMk cId="0" sldId="2147483657"/>
              <pc:sldLayoutMk cId="0" sldId="2147483648"/>
              <ac:spMk id="48" creationId="{99B4CE84-5050-43F0-A409-A21656296D14}"/>
            </ac:spMkLst>
          </pc:spChg>
          <pc:spChg chg="add mod">
            <ac:chgData name="Kieran Jacobsen" userId="450d3b42-d566-4331-bb78-65f8ecdc1714" providerId="ADAL" clId="{83082F63-72A4-4354-B5FF-EEE0C2B39757}" dt="2018-08-23T06:50:28.292" v="121" actId="1076"/>
            <ac:spMkLst>
              <pc:docMk/>
              <pc:sldMasterMk cId="0" sldId="2147483657"/>
              <pc:sldLayoutMk cId="0" sldId="2147483648"/>
              <ac:spMk id="49" creationId="{F6EA9799-684C-47AB-9525-57E1F7717279}"/>
            </ac:spMkLst>
          </pc:spChg>
          <pc:spChg chg="add mod">
            <ac:chgData name="Kieran Jacobsen" userId="450d3b42-d566-4331-bb78-65f8ecdc1714" providerId="ADAL" clId="{83082F63-72A4-4354-B5FF-EEE0C2B39757}" dt="2018-08-23T06:59:46.296" v="250" actId="1076"/>
            <ac:spMkLst>
              <pc:docMk/>
              <pc:sldMasterMk cId="0" sldId="2147483657"/>
              <pc:sldLayoutMk cId="0" sldId="2147483648"/>
              <ac:spMk id="50" creationId="{8D3275E0-C083-4BFE-9F7E-75CB3ADDC2AC}"/>
            </ac:spMkLst>
          </pc:spChg>
          <pc:spChg chg="add del mod">
            <ac:chgData name="Kieran Jacobsen" userId="450d3b42-d566-4331-bb78-65f8ecdc1714" providerId="ADAL" clId="{83082F63-72A4-4354-B5FF-EEE0C2B39757}" dt="2018-08-23T06:56:00.520" v="195" actId="478"/>
            <ac:spMkLst>
              <pc:docMk/>
              <pc:sldMasterMk cId="0" sldId="2147483657"/>
              <pc:sldLayoutMk cId="0" sldId="2147483648"/>
              <ac:spMk id="51" creationId="{372D4290-8D86-4275-89E5-F058394A2DE7}"/>
            </ac:spMkLst>
          </pc:spChg>
          <pc:grpChg chg="mod">
            <ac:chgData name="Kieran Jacobsen" userId="450d3b42-d566-4331-bb78-65f8ecdc1714" providerId="ADAL" clId="{83082F63-72A4-4354-B5FF-EEE0C2B39757}" dt="2018-08-23T06:49:02.097" v="84" actId="1076"/>
            <ac:grpSpMkLst>
              <pc:docMk/>
              <pc:sldMasterMk cId="0" sldId="2147483657"/>
              <pc:sldLayoutMk cId="0" sldId="2147483648"/>
              <ac:grpSpMk id="16" creationId="{00000000-0000-0000-0000-000000000000}"/>
            </ac:grpSpMkLst>
          </pc:grpChg>
          <pc:grpChg chg="mod">
            <ac:chgData name="Kieran Jacobsen" userId="450d3b42-d566-4331-bb78-65f8ecdc1714" providerId="ADAL" clId="{83082F63-72A4-4354-B5FF-EEE0C2B39757}" dt="2018-08-23T06:49:02.097" v="84" actId="1076"/>
            <ac:grpSpMkLst>
              <pc:docMk/>
              <pc:sldMasterMk cId="0" sldId="2147483657"/>
              <pc:sldLayoutMk cId="0" sldId="2147483648"/>
              <ac:grpSpMk id="20" creationId="{00000000-0000-0000-0000-000000000000}"/>
            </ac:grpSpMkLst>
          </pc:grpChg>
          <pc:grpChg chg="mod">
            <ac:chgData name="Kieran Jacobsen" userId="450d3b42-d566-4331-bb78-65f8ecdc1714" providerId="ADAL" clId="{83082F63-72A4-4354-B5FF-EEE0C2B39757}" dt="2018-08-23T06:49:02.097" v="84" actId="1076"/>
            <ac:grpSpMkLst>
              <pc:docMk/>
              <pc:sldMasterMk cId="0" sldId="2147483657"/>
              <pc:sldLayoutMk cId="0" sldId="2147483648"/>
              <ac:grpSpMk id="29" creationId="{00000000-0000-0000-0000-000000000000}"/>
            </ac:grpSpMkLst>
          </pc:grpChg>
          <pc:grpChg chg="mod">
            <ac:chgData name="Kieran Jacobsen" userId="450d3b42-d566-4331-bb78-65f8ecdc1714" providerId="ADAL" clId="{83082F63-72A4-4354-B5FF-EEE0C2B39757}" dt="2018-08-23T06:49:01.451" v="83" actId="1076"/>
            <ac:grpSpMkLst>
              <pc:docMk/>
              <pc:sldMasterMk cId="0" sldId="2147483657"/>
              <pc:sldLayoutMk cId="0" sldId="2147483648"/>
              <ac:grpSpMk id="39" creationId="{00000000-0000-0000-0000-000000000000}"/>
            </ac:grpSpMkLst>
          </pc:grpChg>
        </pc:sldLayoutChg>
        <pc:sldLayoutChg chg="addSp delSp modSp">
          <pc:chgData name="Kieran Jacobsen" userId="450d3b42-d566-4331-bb78-65f8ecdc1714" providerId="ADAL" clId="{83082F63-72A4-4354-B5FF-EEE0C2B39757}" dt="2018-08-23T06:59:24.308" v="245" actId="1076"/>
          <pc:sldLayoutMkLst>
            <pc:docMk/>
            <pc:sldMasterMk cId="0" sldId="2147483657"/>
            <pc:sldLayoutMk cId="0" sldId="2147483649"/>
          </pc:sldLayoutMkLst>
          <pc:spChg chg="add mod">
            <ac:chgData name="Kieran Jacobsen" userId="450d3b42-d566-4331-bb78-65f8ecdc1714" providerId="ADAL" clId="{83082F63-72A4-4354-B5FF-EEE0C2B39757}" dt="2018-08-23T06:51:38.971" v="127" actId="1076"/>
            <ac:spMkLst>
              <pc:docMk/>
              <pc:sldMasterMk cId="0" sldId="2147483657"/>
              <pc:sldLayoutMk cId="0" sldId="2147483649"/>
              <ac:spMk id="41" creationId="{AFDE73BA-4323-4074-9B4A-6066454DE99B}"/>
            </ac:spMkLst>
          </pc:spChg>
          <pc:spChg chg="add del mod">
            <ac:chgData name="Kieran Jacobsen" userId="450d3b42-d566-4331-bb78-65f8ecdc1714" providerId="ADAL" clId="{83082F63-72A4-4354-B5FF-EEE0C2B39757}" dt="2018-08-23T06:56:37.901" v="204"/>
            <ac:spMkLst>
              <pc:docMk/>
              <pc:sldMasterMk cId="0" sldId="2147483657"/>
              <pc:sldLayoutMk cId="0" sldId="2147483649"/>
              <ac:spMk id="42" creationId="{469766A4-CA67-4946-BC62-89DC20CDBA06}"/>
            </ac:spMkLst>
          </pc:spChg>
          <pc:spChg chg="add mod">
            <ac:chgData name="Kieran Jacobsen" userId="450d3b42-d566-4331-bb78-65f8ecdc1714" providerId="ADAL" clId="{83082F63-72A4-4354-B5FF-EEE0C2B39757}" dt="2018-08-23T06:59:24.308" v="245" actId="1076"/>
            <ac:spMkLst>
              <pc:docMk/>
              <pc:sldMasterMk cId="0" sldId="2147483657"/>
              <pc:sldLayoutMk cId="0" sldId="2147483649"/>
              <ac:spMk id="43" creationId="{6D11A4DC-7B6E-48D6-8F70-ADA6F2DAC4B5}"/>
            </ac:spMkLst>
          </pc:spChg>
          <pc:spChg chg="mod">
            <ac:chgData name="Kieran Jacobsen" userId="450d3b42-d566-4331-bb78-65f8ecdc1714" providerId="ADAL" clId="{83082F63-72A4-4354-B5FF-EEE0C2B39757}" dt="2018-08-23T06:39:09.412" v="5"/>
            <ac:spMkLst>
              <pc:docMk/>
              <pc:sldMasterMk cId="0" sldId="2147483657"/>
              <pc:sldLayoutMk cId="0" sldId="2147483649"/>
              <ac:spMk id="48"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49"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50"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51"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52"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53" creationId="{00000000-0000-0000-0000-000000000000}"/>
            </ac:spMkLst>
          </pc:spChg>
          <pc:spChg chg="del mod">
            <ac:chgData name="Kieran Jacobsen" userId="450d3b42-d566-4331-bb78-65f8ecdc1714" providerId="ADAL" clId="{83082F63-72A4-4354-B5FF-EEE0C2B39757}" dt="2018-08-23T06:51:30.427" v="125" actId="478"/>
            <ac:spMkLst>
              <pc:docMk/>
              <pc:sldMasterMk cId="0" sldId="2147483657"/>
              <pc:sldLayoutMk cId="0" sldId="2147483649"/>
              <ac:spMk id="54"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55" creationId="{00000000-0000-0000-0000-000000000000}"/>
            </ac:spMkLst>
          </pc:spChg>
          <pc:spChg chg="add del mod">
            <ac:chgData name="Kieran Jacobsen" userId="450d3b42-d566-4331-bb78-65f8ecdc1714" providerId="ADAL" clId="{83082F63-72A4-4354-B5FF-EEE0C2B39757}" dt="2018-08-23T06:57:20.359" v="212" actId="478"/>
            <ac:spMkLst>
              <pc:docMk/>
              <pc:sldMasterMk cId="0" sldId="2147483657"/>
              <pc:sldLayoutMk cId="0" sldId="2147483649"/>
              <ac:spMk id="59"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74"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75"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76"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77"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78"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49"/>
              <ac:spMk id="86" creationId="{00000000-0000-0000-0000-000000000000}"/>
            </ac:spMkLst>
          </pc:spChg>
          <pc:grpChg chg="mod">
            <ac:chgData name="Kieran Jacobsen" userId="450d3b42-d566-4331-bb78-65f8ecdc1714" providerId="ADAL" clId="{83082F63-72A4-4354-B5FF-EEE0C2B39757}" dt="2018-08-23T06:39:09.412" v="5"/>
            <ac:grpSpMkLst>
              <pc:docMk/>
              <pc:sldMasterMk cId="0" sldId="2147483657"/>
              <pc:sldLayoutMk cId="0" sldId="2147483649"/>
              <ac:grpSpMk id="56"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49"/>
              <ac:grpSpMk id="60"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49"/>
              <ac:grpSpMk id="69"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49"/>
              <ac:grpSpMk id="79" creationId="{00000000-0000-0000-0000-000000000000}"/>
            </ac:grpSpMkLst>
          </pc:grpChg>
        </pc:sldLayoutChg>
        <pc:sldLayoutChg chg="addSp delSp modSp">
          <pc:chgData name="Kieran Jacobsen" userId="450d3b42-d566-4331-bb78-65f8ecdc1714" providerId="ADAL" clId="{83082F63-72A4-4354-B5FF-EEE0C2B39757}" dt="2018-08-23T06:57:47.392" v="217" actId="1076"/>
          <pc:sldLayoutMkLst>
            <pc:docMk/>
            <pc:sldMasterMk cId="0" sldId="2147483657"/>
            <pc:sldLayoutMk cId="0" sldId="2147483650"/>
          </pc:sldLayoutMkLst>
          <pc:spChg chg="add mod">
            <ac:chgData name="Kieran Jacobsen" userId="450d3b42-d566-4331-bb78-65f8ecdc1714" providerId="ADAL" clId="{83082F63-72A4-4354-B5FF-EEE0C2B39757}" dt="2018-08-23T06:52:00.973" v="134" actId="1076"/>
            <ac:spMkLst>
              <pc:docMk/>
              <pc:sldMasterMk cId="0" sldId="2147483657"/>
              <pc:sldLayoutMk cId="0" sldId="2147483650"/>
              <ac:spMk id="41" creationId="{317781C1-E489-4346-9EDB-08BFC7020E10}"/>
            </ac:spMkLst>
          </pc:spChg>
          <pc:spChg chg="add mod">
            <ac:chgData name="Kieran Jacobsen" userId="450d3b42-d566-4331-bb78-65f8ecdc1714" providerId="ADAL" clId="{83082F63-72A4-4354-B5FF-EEE0C2B39757}" dt="2018-08-23T06:57:47.392" v="217" actId="1076"/>
            <ac:spMkLst>
              <pc:docMk/>
              <pc:sldMasterMk cId="0" sldId="2147483657"/>
              <pc:sldLayoutMk cId="0" sldId="2147483650"/>
              <ac:spMk id="42" creationId="{1360B65F-513D-4518-8CAA-2EC6827073EB}"/>
            </ac:spMkLst>
          </pc:spChg>
          <pc:spChg chg="mod">
            <ac:chgData name="Kieran Jacobsen" userId="450d3b42-d566-4331-bb78-65f8ecdc1714" providerId="ADAL" clId="{83082F63-72A4-4354-B5FF-EEE0C2B39757}" dt="2018-08-23T06:39:09.412" v="5"/>
            <ac:spMkLst>
              <pc:docMk/>
              <pc:sldMasterMk cId="0" sldId="2147483657"/>
              <pc:sldLayoutMk cId="0" sldId="2147483650"/>
              <ac:spMk id="88"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89"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90"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91"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92" creationId="{00000000-0000-0000-0000-000000000000}"/>
            </ac:spMkLst>
          </pc:spChg>
          <pc:spChg chg="del mod">
            <ac:chgData name="Kieran Jacobsen" userId="450d3b42-d566-4331-bb78-65f8ecdc1714" providerId="ADAL" clId="{83082F63-72A4-4354-B5FF-EEE0C2B39757}" dt="2018-08-23T06:51:55.657" v="131" actId="478"/>
            <ac:spMkLst>
              <pc:docMk/>
              <pc:sldMasterMk cId="0" sldId="2147483657"/>
              <pc:sldLayoutMk cId="0" sldId="2147483650"/>
              <ac:spMk id="93"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94" creationId="{00000000-0000-0000-0000-000000000000}"/>
            </ac:spMkLst>
          </pc:spChg>
          <pc:spChg chg="del mod">
            <ac:chgData name="Kieran Jacobsen" userId="450d3b42-d566-4331-bb78-65f8ecdc1714" providerId="ADAL" clId="{83082F63-72A4-4354-B5FF-EEE0C2B39757}" dt="2018-08-23T06:57:41.532" v="215" actId="478"/>
            <ac:spMkLst>
              <pc:docMk/>
              <pc:sldMasterMk cId="0" sldId="2147483657"/>
              <pc:sldLayoutMk cId="0" sldId="2147483650"/>
              <ac:spMk id="98"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13"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14"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15"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16"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17"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25"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0"/>
              <ac:spMk id="126" creationId="{00000000-0000-0000-0000-000000000000}"/>
            </ac:spMkLst>
          </pc:spChg>
          <pc:grpChg chg="mod">
            <ac:chgData name="Kieran Jacobsen" userId="450d3b42-d566-4331-bb78-65f8ecdc1714" providerId="ADAL" clId="{83082F63-72A4-4354-B5FF-EEE0C2B39757}" dt="2018-08-23T06:39:09.412" v="5"/>
            <ac:grpSpMkLst>
              <pc:docMk/>
              <pc:sldMasterMk cId="0" sldId="2147483657"/>
              <pc:sldLayoutMk cId="0" sldId="2147483650"/>
              <ac:grpSpMk id="95"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50"/>
              <ac:grpSpMk id="99"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50"/>
              <ac:grpSpMk id="108" creationId="{00000000-0000-0000-0000-000000000000}"/>
            </ac:grpSpMkLst>
          </pc:grpChg>
          <pc:grpChg chg="mod">
            <ac:chgData name="Kieran Jacobsen" userId="450d3b42-d566-4331-bb78-65f8ecdc1714" providerId="ADAL" clId="{83082F63-72A4-4354-B5FF-EEE0C2B39757}" dt="2018-08-23T06:39:09.412" v="5"/>
            <ac:grpSpMkLst>
              <pc:docMk/>
              <pc:sldMasterMk cId="0" sldId="2147483657"/>
              <pc:sldLayoutMk cId="0" sldId="2147483650"/>
              <ac:grpSpMk id="118" creationId="{00000000-0000-0000-0000-000000000000}"/>
            </ac:grpSpMkLst>
          </pc:grpChg>
        </pc:sldLayoutChg>
        <pc:sldLayoutChg chg="addSp delSp modSp">
          <pc:chgData name="Kieran Jacobsen" userId="450d3b42-d566-4331-bb78-65f8ecdc1714" providerId="ADAL" clId="{83082F63-72A4-4354-B5FF-EEE0C2B39757}" dt="2018-08-23T06:57:58.865" v="221" actId="478"/>
          <pc:sldLayoutMkLst>
            <pc:docMk/>
            <pc:sldMasterMk cId="0" sldId="2147483657"/>
            <pc:sldLayoutMk cId="0" sldId="2147483651"/>
          </pc:sldLayoutMkLst>
          <pc:spChg chg="add del">
            <ac:chgData name="Kieran Jacobsen" userId="450d3b42-d566-4331-bb78-65f8ecdc1714" providerId="ADAL" clId="{83082F63-72A4-4354-B5FF-EEE0C2B39757}" dt="2018-08-23T06:42:14.378" v="13"/>
            <ac:spMkLst>
              <pc:docMk/>
              <pc:sldMasterMk cId="0" sldId="2147483657"/>
              <pc:sldLayoutMk cId="0" sldId="2147483651"/>
              <ac:spMk id="41" creationId="{EF375973-46B4-4009-B250-0881C5C40BAB}"/>
            </ac:spMkLst>
          </pc:spChg>
          <pc:spChg chg="add del mod">
            <ac:chgData name="Kieran Jacobsen" userId="450d3b42-d566-4331-bb78-65f8ecdc1714" providerId="ADAL" clId="{83082F63-72A4-4354-B5FF-EEE0C2B39757}" dt="2018-08-23T06:43:01.734" v="19" actId="478"/>
            <ac:spMkLst>
              <pc:docMk/>
              <pc:sldMasterMk cId="0" sldId="2147483657"/>
              <pc:sldLayoutMk cId="0" sldId="2147483651"/>
              <ac:spMk id="45" creationId="{27A1DC97-F0BA-4477-BDA2-5CFFD34D9ADB}"/>
            </ac:spMkLst>
          </pc:spChg>
          <pc:spChg chg="add del mod">
            <ac:chgData name="Kieran Jacobsen" userId="450d3b42-d566-4331-bb78-65f8ecdc1714" providerId="ADAL" clId="{83082F63-72A4-4354-B5FF-EEE0C2B39757}" dt="2018-08-23T06:52:57.324" v="153" actId="478"/>
            <ac:spMkLst>
              <pc:docMk/>
              <pc:sldMasterMk cId="0" sldId="2147483657"/>
              <pc:sldLayoutMk cId="0" sldId="2147483651"/>
              <ac:spMk id="49" creationId="{BECDFCA6-6E03-42D9-9866-8F714F3C7B7A}"/>
            </ac:spMkLst>
          </pc:spChg>
          <pc:spChg chg="add mod">
            <ac:chgData name="Kieran Jacobsen" userId="450d3b42-d566-4331-bb78-65f8ecdc1714" providerId="ADAL" clId="{83082F63-72A4-4354-B5FF-EEE0C2B39757}" dt="2018-08-23T06:53:00.808" v="154" actId="1076"/>
            <ac:spMkLst>
              <pc:docMk/>
              <pc:sldMasterMk cId="0" sldId="2147483657"/>
              <pc:sldLayoutMk cId="0" sldId="2147483651"/>
              <ac:spMk id="50" creationId="{83068952-D73B-46EE-8196-E15CD504A960}"/>
            </ac:spMkLst>
          </pc:spChg>
          <pc:spChg chg="add mod">
            <ac:chgData name="Kieran Jacobsen" userId="450d3b42-d566-4331-bb78-65f8ecdc1714" providerId="ADAL" clId="{83082F63-72A4-4354-B5FF-EEE0C2B39757}" dt="2018-08-23T06:57:52.756" v="219" actId="1076"/>
            <ac:spMkLst>
              <pc:docMk/>
              <pc:sldMasterMk cId="0" sldId="2147483657"/>
              <pc:sldLayoutMk cId="0" sldId="2147483651"/>
              <ac:spMk id="51" creationId="{ED979D6F-89F3-4E82-A549-CE580EE27F2A}"/>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28" creationId="{00000000-0000-0000-0000-000000000000}"/>
            </ac:spMkLst>
          </pc:spChg>
          <pc:spChg chg="mod">
            <ac:chgData name="Kieran Jacobsen" userId="450d3b42-d566-4331-bb78-65f8ecdc1714" providerId="ADAL" clId="{83082F63-72A4-4354-B5FF-EEE0C2B39757}" dt="2018-08-23T06:49:10.972" v="97" actId="1076"/>
            <ac:spMkLst>
              <pc:docMk/>
              <pc:sldMasterMk cId="0" sldId="2147483657"/>
              <pc:sldLayoutMk cId="0" sldId="2147483651"/>
              <ac:spMk id="129"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1"/>
              <ac:spMk id="130"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1"/>
              <ac:spMk id="131" creationId="{00000000-0000-0000-0000-000000000000}"/>
            </ac:spMkLst>
          </pc:spChg>
          <pc:spChg chg="mod">
            <ac:chgData name="Kieran Jacobsen" userId="450d3b42-d566-4331-bb78-65f8ecdc1714" providerId="ADAL" clId="{83082F63-72A4-4354-B5FF-EEE0C2B39757}" dt="2018-08-23T06:49:10.972" v="97" actId="1076"/>
            <ac:spMkLst>
              <pc:docMk/>
              <pc:sldMasterMk cId="0" sldId="2147483657"/>
              <pc:sldLayoutMk cId="0" sldId="2147483651"/>
              <ac:spMk id="132" creationId="{00000000-0000-0000-0000-000000000000}"/>
            </ac:spMkLst>
          </pc:spChg>
          <pc:spChg chg="mod">
            <ac:chgData name="Kieran Jacobsen" userId="450d3b42-d566-4331-bb78-65f8ecdc1714" providerId="ADAL" clId="{83082F63-72A4-4354-B5FF-EEE0C2B39757}" dt="2018-08-23T06:49:10.972" v="97" actId="1076"/>
            <ac:spMkLst>
              <pc:docMk/>
              <pc:sldMasterMk cId="0" sldId="2147483657"/>
              <pc:sldLayoutMk cId="0" sldId="2147483651"/>
              <ac:spMk id="133" creationId="{00000000-0000-0000-0000-000000000000}"/>
            </ac:spMkLst>
          </pc:spChg>
          <pc:spChg chg="add del mod">
            <ac:chgData name="Kieran Jacobsen" userId="450d3b42-d566-4331-bb78-65f8ecdc1714" providerId="ADAL" clId="{83082F63-72A4-4354-B5FF-EEE0C2B39757}" dt="2018-08-23T06:44:26.213" v="43" actId="478"/>
            <ac:spMkLst>
              <pc:docMk/>
              <pc:sldMasterMk cId="0" sldId="2147483657"/>
              <pc:sldLayoutMk cId="0" sldId="2147483651"/>
              <ac:spMk id="134" creationId="{00000000-0000-0000-0000-000000000000}"/>
            </ac:spMkLst>
          </pc:spChg>
          <pc:spChg chg="mod">
            <ac:chgData name="Kieran Jacobsen" userId="450d3b42-d566-4331-bb78-65f8ecdc1714" providerId="ADAL" clId="{83082F63-72A4-4354-B5FF-EEE0C2B39757}" dt="2018-08-23T06:49:10.972" v="97" actId="1076"/>
            <ac:spMkLst>
              <pc:docMk/>
              <pc:sldMasterMk cId="0" sldId="2147483657"/>
              <pc:sldLayoutMk cId="0" sldId="2147483651"/>
              <ac:spMk id="135"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36"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37"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38"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39" creationId="{00000000-0000-0000-0000-000000000000}"/>
            </ac:spMkLst>
          </pc:spChg>
          <pc:spChg chg="del mod">
            <ac:chgData name="Kieran Jacobsen" userId="450d3b42-d566-4331-bb78-65f8ecdc1714" providerId="ADAL" clId="{83082F63-72A4-4354-B5FF-EEE0C2B39757}" dt="2018-08-23T06:57:58.865" v="221" actId="478"/>
            <ac:spMkLst>
              <pc:docMk/>
              <pc:sldMasterMk cId="0" sldId="2147483657"/>
              <pc:sldLayoutMk cId="0" sldId="2147483651"/>
              <ac:spMk id="143"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44" creationId="{00000000-0000-0000-0000-000000000000}"/>
            </ac:spMkLst>
          </pc:spChg>
          <pc:spChg chg="mod">
            <ac:chgData name="Kieran Jacobsen" userId="450d3b42-d566-4331-bb78-65f8ecdc1714" providerId="ADAL" clId="{83082F63-72A4-4354-B5FF-EEE0C2B39757}" dt="2018-08-23T06:49:09.527" v="96" actId="1076"/>
            <ac:spMkLst>
              <pc:docMk/>
              <pc:sldMasterMk cId="0" sldId="2147483657"/>
              <pc:sldLayoutMk cId="0" sldId="2147483651"/>
              <ac:spMk id="152" creationId="{00000000-0000-0000-0000-000000000000}"/>
            </ac:spMkLst>
          </pc:spChg>
          <pc:grpChg chg="add del mod">
            <ac:chgData name="Kieran Jacobsen" userId="450d3b42-d566-4331-bb78-65f8ecdc1714" providerId="ADAL" clId="{83082F63-72A4-4354-B5FF-EEE0C2B39757}" dt="2018-08-23T06:42:14.378" v="13"/>
            <ac:grpSpMkLst>
              <pc:docMk/>
              <pc:sldMasterMk cId="0" sldId="2147483657"/>
              <pc:sldLayoutMk cId="0" sldId="2147483651"/>
              <ac:grpSpMk id="42" creationId="{94AD67FF-C9B2-46E7-BC2C-2646D60ACB23}"/>
            </ac:grpSpMkLst>
          </pc:grpChg>
          <pc:grpChg chg="add del mod">
            <ac:chgData name="Kieran Jacobsen" userId="450d3b42-d566-4331-bb78-65f8ecdc1714" providerId="ADAL" clId="{83082F63-72A4-4354-B5FF-EEE0C2B39757}" dt="2018-08-23T06:49:17.841" v="101" actId="478"/>
            <ac:grpSpMkLst>
              <pc:docMk/>
              <pc:sldMasterMk cId="0" sldId="2147483657"/>
              <pc:sldLayoutMk cId="0" sldId="2147483651"/>
              <ac:grpSpMk id="46" creationId="{3655DF54-19ED-4A95-BD32-F88773EC146C}"/>
            </ac:grpSpMkLst>
          </pc:grpChg>
          <pc:grpChg chg="mod">
            <ac:chgData name="Kieran Jacobsen" userId="450d3b42-d566-4331-bb78-65f8ecdc1714" providerId="ADAL" clId="{83082F63-72A4-4354-B5FF-EEE0C2B39757}" dt="2018-08-23T06:49:10.972" v="97" actId="1076"/>
            <ac:grpSpMkLst>
              <pc:docMk/>
              <pc:sldMasterMk cId="0" sldId="2147483657"/>
              <pc:sldLayoutMk cId="0" sldId="2147483651"/>
              <ac:grpSpMk id="140" creationId="{00000000-0000-0000-0000-000000000000}"/>
            </ac:grpSpMkLst>
          </pc:grpChg>
          <pc:grpChg chg="mod">
            <ac:chgData name="Kieran Jacobsen" userId="450d3b42-d566-4331-bb78-65f8ecdc1714" providerId="ADAL" clId="{83082F63-72A4-4354-B5FF-EEE0C2B39757}" dt="2018-08-23T06:49:09.527" v="96" actId="1076"/>
            <ac:grpSpMkLst>
              <pc:docMk/>
              <pc:sldMasterMk cId="0" sldId="2147483657"/>
              <pc:sldLayoutMk cId="0" sldId="2147483651"/>
              <ac:grpSpMk id="145" creationId="{00000000-0000-0000-0000-000000000000}"/>
            </ac:grpSpMkLst>
          </pc:grpChg>
          <pc:grpChg chg="mod">
            <ac:chgData name="Kieran Jacobsen" userId="450d3b42-d566-4331-bb78-65f8ecdc1714" providerId="ADAL" clId="{83082F63-72A4-4354-B5FF-EEE0C2B39757}" dt="2018-08-23T06:49:10.972" v="97" actId="1076"/>
            <ac:grpSpMkLst>
              <pc:docMk/>
              <pc:sldMasterMk cId="0" sldId="2147483657"/>
              <pc:sldLayoutMk cId="0" sldId="2147483651"/>
              <ac:grpSpMk id="153" creationId="{00000000-0000-0000-0000-000000000000}"/>
            </ac:grpSpMkLst>
          </pc:grpChg>
          <pc:grpChg chg="mod">
            <ac:chgData name="Kieran Jacobsen" userId="450d3b42-d566-4331-bb78-65f8ecdc1714" providerId="ADAL" clId="{83082F63-72A4-4354-B5FF-EEE0C2B39757}" dt="2018-08-23T06:49:10.972" v="97" actId="1076"/>
            <ac:grpSpMkLst>
              <pc:docMk/>
              <pc:sldMasterMk cId="0" sldId="2147483657"/>
              <pc:sldLayoutMk cId="0" sldId="2147483651"/>
              <ac:grpSpMk id="162" creationId="{00000000-0000-0000-0000-000000000000}"/>
            </ac:grpSpMkLst>
          </pc:grpChg>
        </pc:sldLayoutChg>
        <pc:sldLayoutChg chg="addSp delSp modSp">
          <pc:chgData name="Kieran Jacobsen" userId="450d3b42-d566-4331-bb78-65f8ecdc1714" providerId="ADAL" clId="{83082F63-72A4-4354-B5FF-EEE0C2B39757}" dt="2018-08-23T06:54:07.353" v="179" actId="1076"/>
          <pc:sldLayoutMkLst>
            <pc:docMk/>
            <pc:sldMasterMk cId="0" sldId="2147483657"/>
            <pc:sldLayoutMk cId="0" sldId="2147483656"/>
          </pc:sldLayoutMkLst>
          <pc:spChg chg="add del">
            <ac:chgData name="Kieran Jacobsen" userId="450d3b42-d566-4331-bb78-65f8ecdc1714" providerId="ADAL" clId="{83082F63-72A4-4354-B5FF-EEE0C2B39757}" dt="2018-08-23T06:53:45.410" v="167"/>
            <ac:spMkLst>
              <pc:docMk/>
              <pc:sldMasterMk cId="0" sldId="2147483657"/>
              <pc:sldLayoutMk cId="0" sldId="2147483656"/>
              <ac:spMk id="12" creationId="{8F3E8E53-BECB-462A-B634-41150E7B16F4}"/>
            </ac:spMkLst>
          </pc:spChg>
          <pc:spChg chg="add mod">
            <ac:chgData name="Kieran Jacobsen" userId="450d3b42-d566-4331-bb78-65f8ecdc1714" providerId="ADAL" clId="{83082F63-72A4-4354-B5FF-EEE0C2B39757}" dt="2018-08-23T06:54:07.353" v="179" actId="1076"/>
            <ac:spMkLst>
              <pc:docMk/>
              <pc:sldMasterMk cId="0" sldId="2147483657"/>
              <pc:sldLayoutMk cId="0" sldId="2147483656"/>
              <ac:spMk id="13" creationId="{7C4E71DE-AD9C-4C3B-971C-0995A7B4B0BA}"/>
            </ac:spMkLst>
          </pc:spChg>
          <pc:spChg chg="mod">
            <ac:chgData name="Kieran Jacobsen" userId="450d3b42-d566-4331-bb78-65f8ecdc1714" providerId="ADAL" clId="{83082F63-72A4-4354-B5FF-EEE0C2B39757}" dt="2018-08-23T06:39:09.412" v="5"/>
            <ac:spMkLst>
              <pc:docMk/>
              <pc:sldMasterMk cId="0" sldId="2147483657"/>
              <pc:sldLayoutMk cId="0" sldId="2147483656"/>
              <ac:spMk id="315"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16"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17"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18" creationId="{00000000-0000-0000-0000-000000000000}"/>
            </ac:spMkLst>
          </pc:spChg>
          <pc:spChg chg="add del mod">
            <ac:chgData name="Kieran Jacobsen" userId="450d3b42-d566-4331-bb78-65f8ecdc1714" providerId="ADAL" clId="{83082F63-72A4-4354-B5FF-EEE0C2B39757}" dt="2018-08-23T06:54:03.772" v="178" actId="478"/>
            <ac:spMkLst>
              <pc:docMk/>
              <pc:sldMasterMk cId="0" sldId="2147483657"/>
              <pc:sldLayoutMk cId="0" sldId="2147483656"/>
              <ac:spMk id="319"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20"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21"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22"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23" creationId="{00000000-0000-0000-0000-000000000000}"/>
            </ac:spMkLst>
          </pc:spChg>
          <pc:spChg chg="mod">
            <ac:chgData name="Kieran Jacobsen" userId="450d3b42-d566-4331-bb78-65f8ecdc1714" providerId="ADAL" clId="{83082F63-72A4-4354-B5FF-EEE0C2B39757}" dt="2018-08-23T06:39:09.412" v="5"/>
            <ac:spMkLst>
              <pc:docMk/>
              <pc:sldMasterMk cId="0" sldId="2147483657"/>
              <pc:sldLayoutMk cId="0" sldId="2147483656"/>
              <ac:spMk id="324" creationId="{00000000-0000-0000-0000-000000000000}"/>
            </ac:spMkLst>
          </pc:spChg>
        </pc:sldLayoutChg>
      </pc:sldMasterChg>
    </pc:docChg>
  </pc:docChgLst>
  <pc:docChgLst>
    <pc:chgData name="Kieran Jacobsen" userId="450d3b42-d566-4331-bb78-65f8ecdc1714" providerId="ADAL" clId="{F8BB0B40-7097-405A-B7F9-F62838D886BC}"/>
    <pc:docChg chg="undo redo custSel addSld delSld modSld sldOrd modMainMaster delSection modSection">
      <pc:chgData name="Kieran Jacobsen" userId="450d3b42-d566-4331-bb78-65f8ecdc1714" providerId="ADAL" clId="{F8BB0B40-7097-405A-B7F9-F62838D886BC}" dt="2018-09-14T11:53:27.298" v="130447"/>
      <pc:docMkLst>
        <pc:docMk/>
      </pc:docMkLst>
      <pc:sldChg chg="modSp modNotesTx">
        <pc:chgData name="Kieran Jacobsen" userId="450d3b42-d566-4331-bb78-65f8ecdc1714" providerId="ADAL" clId="{F8BB0B40-7097-405A-B7F9-F62838D886BC}" dt="2018-09-04T00:46:23.242" v="56762" actId="20577"/>
        <pc:sldMkLst>
          <pc:docMk/>
          <pc:sldMk cId="0" sldId="256"/>
        </pc:sldMkLst>
        <pc:spChg chg="mod">
          <ac:chgData name="Kieran Jacobsen" userId="450d3b42-d566-4331-bb78-65f8ecdc1714" providerId="ADAL" clId="{F8BB0B40-7097-405A-B7F9-F62838D886BC}" dt="2018-08-25T04:24:43.183" v="1114" actId="207"/>
          <ac:spMkLst>
            <pc:docMk/>
            <pc:sldMk cId="0" sldId="256"/>
            <ac:spMk id="329" creationId="{00000000-0000-0000-0000-000000000000}"/>
          </ac:spMkLst>
        </pc:spChg>
      </pc:sldChg>
      <pc:sldChg chg="addSp modSp add ord modTransition modNotesTx">
        <pc:chgData name="Kieran Jacobsen" userId="450d3b42-d566-4331-bb78-65f8ecdc1714" providerId="ADAL" clId="{F8BB0B40-7097-405A-B7F9-F62838D886BC}" dt="2018-09-09T10:41:14.504" v="105605" actId="948"/>
        <pc:sldMkLst>
          <pc:docMk/>
          <pc:sldMk cId="49956598" sldId="286"/>
        </pc:sldMkLst>
        <pc:spChg chg="mod">
          <ac:chgData name="Kieran Jacobsen" userId="450d3b42-d566-4331-bb78-65f8ecdc1714" providerId="ADAL" clId="{F8BB0B40-7097-405A-B7F9-F62838D886BC}" dt="2018-08-25T08:02:57.766" v="6273" actId="20577"/>
          <ac:spMkLst>
            <pc:docMk/>
            <pc:sldMk cId="49956598" sldId="286"/>
            <ac:spMk id="343" creationId="{00000000-0000-0000-0000-000000000000}"/>
          </ac:spMkLst>
        </pc:spChg>
        <pc:picChg chg="add mod">
          <ac:chgData name="Kieran Jacobsen" userId="450d3b42-d566-4331-bb78-65f8ecdc1714" providerId="ADAL" clId="{F8BB0B40-7097-405A-B7F9-F62838D886BC}" dt="2018-08-25T04:14:50.309" v="1026" actId="1076"/>
          <ac:picMkLst>
            <pc:docMk/>
            <pc:sldMk cId="49956598" sldId="286"/>
            <ac:picMk id="5" creationId="{F528C704-DA65-4CAC-887A-05FA54554D31}"/>
          </ac:picMkLst>
        </pc:picChg>
        <pc:picChg chg="add mod">
          <ac:chgData name="Kieran Jacobsen" userId="450d3b42-d566-4331-bb78-65f8ecdc1714" providerId="ADAL" clId="{F8BB0B40-7097-405A-B7F9-F62838D886BC}" dt="2018-08-25T04:15:17.510" v="1031" actId="1076"/>
          <ac:picMkLst>
            <pc:docMk/>
            <pc:sldMk cId="49956598" sldId="286"/>
            <ac:picMk id="6" creationId="{CED1042F-2730-49CC-9E43-53F7FF3903B7}"/>
          </ac:picMkLst>
        </pc:picChg>
        <pc:picChg chg="add mod">
          <ac:chgData name="Kieran Jacobsen" userId="450d3b42-d566-4331-bb78-65f8ecdc1714" providerId="ADAL" clId="{F8BB0B40-7097-405A-B7F9-F62838D886BC}" dt="2018-08-25T04:15:21.162" v="1032" actId="1076"/>
          <ac:picMkLst>
            <pc:docMk/>
            <pc:sldMk cId="49956598" sldId="286"/>
            <ac:picMk id="7" creationId="{522EF5D9-2F58-429F-ABE6-38D0D3C82B59}"/>
          </ac:picMkLst>
        </pc:picChg>
        <pc:picChg chg="mod modCrop">
          <ac:chgData name="Kieran Jacobsen" userId="450d3b42-d566-4331-bb78-65f8ecdc1714" providerId="ADAL" clId="{F8BB0B40-7097-405A-B7F9-F62838D886BC}" dt="2018-08-25T04:30:29.030" v="1582" actId="18131"/>
          <ac:picMkLst>
            <pc:docMk/>
            <pc:sldMk cId="49956598" sldId="286"/>
            <ac:picMk id="344" creationId="{00000000-0000-0000-0000-000000000000}"/>
          </ac:picMkLst>
        </pc:picChg>
      </pc:sldChg>
      <pc:sldChg chg="delSp modSp add ord modTransition modNotesTx">
        <pc:chgData name="Kieran Jacobsen" userId="450d3b42-d566-4331-bb78-65f8ecdc1714" providerId="ADAL" clId="{F8BB0B40-7097-405A-B7F9-F62838D886BC}" dt="2018-09-04T00:45:15.586" v="56405"/>
        <pc:sldMkLst>
          <pc:docMk/>
          <pc:sldMk cId="2493901786" sldId="288"/>
        </pc:sldMkLst>
        <pc:spChg chg="mod">
          <ac:chgData name="Kieran Jacobsen" userId="450d3b42-d566-4331-bb78-65f8ecdc1714" providerId="ADAL" clId="{F8BB0B40-7097-405A-B7F9-F62838D886BC}" dt="2018-08-25T04:07:42.634" v="270" actId="20577"/>
          <ac:spMkLst>
            <pc:docMk/>
            <pc:sldMk cId="2493901786" sldId="288"/>
            <ac:spMk id="349" creationId="{00000000-0000-0000-0000-000000000000}"/>
          </ac:spMkLst>
        </pc:spChg>
        <pc:spChg chg="del mod">
          <ac:chgData name="Kieran Jacobsen" userId="450d3b42-d566-4331-bb78-65f8ecdc1714" providerId="ADAL" clId="{F8BB0B40-7097-405A-B7F9-F62838D886BC}" dt="2018-08-25T04:07:51.743" v="272" actId="478"/>
          <ac:spMkLst>
            <pc:docMk/>
            <pc:sldMk cId="2493901786" sldId="288"/>
            <ac:spMk id="350" creationId="{00000000-0000-0000-0000-000000000000}"/>
          </ac:spMkLst>
        </pc:spChg>
        <pc:spChg chg="del">
          <ac:chgData name="Kieran Jacobsen" userId="450d3b42-d566-4331-bb78-65f8ecdc1714" providerId="ADAL" clId="{F8BB0B40-7097-405A-B7F9-F62838D886BC}" dt="2018-08-25T04:07:18.021" v="205" actId="478"/>
          <ac:spMkLst>
            <pc:docMk/>
            <pc:sldMk cId="2493901786" sldId="288"/>
            <ac:spMk id="351" creationId="{00000000-0000-0000-0000-000000000000}"/>
          </ac:spMkLst>
        </pc:spChg>
      </pc:sldChg>
      <pc:sldChg chg="modSp modTransition modNotesTx">
        <pc:chgData name="Kieran Jacobsen" userId="450d3b42-d566-4331-bb78-65f8ecdc1714" providerId="ADAL" clId="{F8BB0B40-7097-405A-B7F9-F62838D886BC}" dt="2018-08-25T12:47:47.644" v="7304" actId="20577"/>
        <pc:sldMkLst>
          <pc:docMk/>
          <pc:sldMk cId="4092431823" sldId="289"/>
        </pc:sldMkLst>
        <pc:spChg chg="mod">
          <ac:chgData name="Kieran Jacobsen" userId="450d3b42-d566-4331-bb78-65f8ecdc1714" providerId="ADAL" clId="{F8BB0B40-7097-405A-B7F9-F62838D886BC}" dt="2018-08-25T04:20:39.765" v="1077" actId="20577"/>
          <ac:spMkLst>
            <pc:docMk/>
            <pc:sldMk cId="4092431823" sldId="289"/>
            <ac:spMk id="544" creationId="{00000000-0000-0000-0000-000000000000}"/>
          </ac:spMkLst>
        </pc:spChg>
      </pc:sldChg>
      <pc:sldChg chg="modSp add ord modTransition modNotesTx">
        <pc:chgData name="Kieran Jacobsen" userId="450d3b42-d566-4331-bb78-65f8ecdc1714" providerId="ADAL" clId="{F8BB0B40-7097-405A-B7F9-F62838D886BC}" dt="2018-09-14T11:53:27.298" v="130447"/>
        <pc:sldMkLst>
          <pc:docMk/>
          <pc:sldMk cId="1214927984" sldId="290"/>
        </pc:sldMkLst>
        <pc:spChg chg="mod">
          <ac:chgData name="Kieran Jacobsen" userId="450d3b42-d566-4331-bb78-65f8ecdc1714" providerId="ADAL" clId="{F8BB0B40-7097-405A-B7F9-F62838D886BC}" dt="2018-08-25T05:00:48.206" v="4049" actId="20577"/>
          <ac:spMkLst>
            <pc:docMk/>
            <pc:sldMk cId="1214927984" sldId="290"/>
            <ac:spMk id="550" creationId="{00000000-0000-0000-0000-000000000000}"/>
          </ac:spMkLst>
        </pc:spChg>
        <pc:spChg chg="mod">
          <ac:chgData name="Kieran Jacobsen" userId="450d3b42-d566-4331-bb78-65f8ecdc1714" providerId="ADAL" clId="{F8BB0B40-7097-405A-B7F9-F62838D886BC}" dt="2018-09-13T12:48:58.818" v="130446" actId="20577"/>
          <ac:spMkLst>
            <pc:docMk/>
            <pc:sldMk cId="1214927984" sldId="290"/>
            <ac:spMk id="551" creationId="{00000000-0000-0000-0000-000000000000}"/>
          </ac:spMkLst>
        </pc:spChg>
      </pc:sldChg>
      <pc:sldChg chg="delSp modSp add modTransition modNotesTx">
        <pc:chgData name="Kieran Jacobsen" userId="450d3b42-d566-4331-bb78-65f8ecdc1714" providerId="ADAL" clId="{F8BB0B40-7097-405A-B7F9-F62838D886BC}" dt="2018-09-13T05:41:08.709" v="126831" actId="20577"/>
        <pc:sldMkLst>
          <pc:docMk/>
          <pc:sldMk cId="448468522" sldId="293"/>
        </pc:sldMkLst>
        <pc:spChg chg="mod">
          <ac:chgData name="Kieran Jacobsen" userId="450d3b42-d566-4331-bb78-65f8ecdc1714" providerId="ADAL" clId="{F8BB0B40-7097-405A-B7F9-F62838D886BC}" dt="2018-08-25T11:29:54.986" v="6634" actId="20577"/>
          <ac:spMkLst>
            <pc:docMk/>
            <pc:sldMk cId="448468522" sldId="293"/>
            <ac:spMk id="349" creationId="{00000000-0000-0000-0000-000000000000}"/>
          </ac:spMkLst>
        </pc:spChg>
        <pc:spChg chg="mod">
          <ac:chgData name="Kieran Jacobsen" userId="450d3b42-d566-4331-bb78-65f8ecdc1714" providerId="ADAL" clId="{F8BB0B40-7097-405A-B7F9-F62838D886BC}" dt="2018-08-26T10:00:42.406" v="10105" actId="5793"/>
          <ac:spMkLst>
            <pc:docMk/>
            <pc:sldMk cId="448468522" sldId="293"/>
            <ac:spMk id="350" creationId="{00000000-0000-0000-0000-000000000000}"/>
          </ac:spMkLst>
        </pc:spChg>
        <pc:spChg chg="del">
          <ac:chgData name="Kieran Jacobsen" userId="450d3b42-d566-4331-bb78-65f8ecdc1714" providerId="ADAL" clId="{F8BB0B40-7097-405A-B7F9-F62838D886BC}" dt="2018-08-25T11:29:01.432" v="6587" actId="478"/>
          <ac:spMkLst>
            <pc:docMk/>
            <pc:sldMk cId="448468522" sldId="293"/>
            <ac:spMk id="351" creationId="{00000000-0000-0000-0000-000000000000}"/>
          </ac:spMkLst>
        </pc:spChg>
      </pc:sldChg>
      <pc:sldChg chg="modSp add modTransition modNotesTx">
        <pc:chgData name="Kieran Jacobsen" userId="450d3b42-d566-4331-bb78-65f8ecdc1714" providerId="ADAL" clId="{F8BB0B40-7097-405A-B7F9-F62838D886BC}" dt="2018-09-13T11:18:39.749" v="129956" actId="14100"/>
        <pc:sldMkLst>
          <pc:docMk/>
          <pc:sldMk cId="743309747" sldId="295"/>
        </pc:sldMkLst>
        <pc:spChg chg="mod">
          <ac:chgData name="Kieran Jacobsen" userId="450d3b42-d566-4331-bb78-65f8ecdc1714" providerId="ADAL" clId="{F8BB0B40-7097-405A-B7F9-F62838D886BC}" dt="2018-08-25T12:04:21.814" v="6896" actId="20577"/>
          <ac:spMkLst>
            <pc:docMk/>
            <pc:sldMk cId="743309747" sldId="295"/>
            <ac:spMk id="400" creationId="{00000000-0000-0000-0000-000000000000}"/>
          </ac:spMkLst>
        </pc:spChg>
        <pc:spChg chg="mod">
          <ac:chgData name="Kieran Jacobsen" userId="450d3b42-d566-4331-bb78-65f8ecdc1714" providerId="ADAL" clId="{F8BB0B40-7097-405A-B7F9-F62838D886BC}" dt="2018-08-28T09:59:18.616" v="21615" actId="20577"/>
          <ac:spMkLst>
            <pc:docMk/>
            <pc:sldMk cId="743309747" sldId="295"/>
            <ac:spMk id="401" creationId="{00000000-0000-0000-0000-000000000000}"/>
          </ac:spMkLst>
        </pc:spChg>
        <pc:picChg chg="mod">
          <ac:chgData name="Kieran Jacobsen" userId="450d3b42-d566-4331-bb78-65f8ecdc1714" providerId="ADAL" clId="{F8BB0B40-7097-405A-B7F9-F62838D886BC}" dt="2018-09-13T11:18:39.749" v="129956" actId="14100"/>
          <ac:picMkLst>
            <pc:docMk/>
            <pc:sldMk cId="743309747" sldId="295"/>
            <ac:picMk id="402" creationId="{00000000-0000-0000-0000-000000000000}"/>
          </ac:picMkLst>
        </pc:picChg>
      </pc:sldChg>
      <pc:sldChg chg="addSp delSp modSp add modNotesTx">
        <pc:chgData name="Kieran Jacobsen" userId="450d3b42-d566-4331-bb78-65f8ecdc1714" providerId="ADAL" clId="{F8BB0B40-7097-405A-B7F9-F62838D886BC}" dt="2018-09-13T11:18:36.139" v="129955" actId="14100"/>
        <pc:sldMkLst>
          <pc:docMk/>
          <pc:sldMk cId="1974028733" sldId="296"/>
        </pc:sldMkLst>
        <pc:spChg chg="mod">
          <ac:chgData name="Kieran Jacobsen" userId="450d3b42-d566-4331-bb78-65f8ecdc1714" providerId="ADAL" clId="{F8BB0B40-7097-405A-B7F9-F62838D886BC}" dt="2018-08-25T12:07:29.705" v="6937" actId="20577"/>
          <ac:spMkLst>
            <pc:docMk/>
            <pc:sldMk cId="1974028733" sldId="296"/>
            <ac:spMk id="400" creationId="{00000000-0000-0000-0000-000000000000}"/>
          </ac:spMkLst>
        </pc:spChg>
        <pc:spChg chg="mod">
          <ac:chgData name="Kieran Jacobsen" userId="450d3b42-d566-4331-bb78-65f8ecdc1714" providerId="ADAL" clId="{F8BB0B40-7097-405A-B7F9-F62838D886BC}" dt="2018-08-31T01:24:01.413" v="44186" actId="20577"/>
          <ac:spMkLst>
            <pc:docMk/>
            <pc:sldMk cId="1974028733" sldId="296"/>
            <ac:spMk id="401" creationId="{00000000-0000-0000-0000-000000000000}"/>
          </ac:spMkLst>
        </pc:spChg>
        <pc:picChg chg="add del mod">
          <ac:chgData name="Kieran Jacobsen" userId="450d3b42-d566-4331-bb78-65f8ecdc1714" providerId="ADAL" clId="{F8BB0B40-7097-405A-B7F9-F62838D886BC}" dt="2018-08-25T12:10:10.193" v="6977"/>
          <ac:picMkLst>
            <pc:docMk/>
            <pc:sldMk cId="1974028733" sldId="296"/>
            <ac:picMk id="5" creationId="{FFD7C818-73B2-440E-8FA7-53C5839D2322}"/>
          </ac:picMkLst>
        </pc:picChg>
        <pc:picChg chg="mod">
          <ac:chgData name="Kieran Jacobsen" userId="450d3b42-d566-4331-bb78-65f8ecdc1714" providerId="ADAL" clId="{F8BB0B40-7097-405A-B7F9-F62838D886BC}" dt="2018-09-13T11:18:36.139" v="129955" actId="14100"/>
          <ac:picMkLst>
            <pc:docMk/>
            <pc:sldMk cId="1974028733" sldId="296"/>
            <ac:picMk id="402" creationId="{00000000-0000-0000-0000-000000000000}"/>
          </ac:picMkLst>
        </pc:picChg>
      </pc:sldChg>
      <pc:sldChg chg="modSp add modNotesTx">
        <pc:chgData name="Kieran Jacobsen" userId="450d3b42-d566-4331-bb78-65f8ecdc1714" providerId="ADAL" clId="{F8BB0B40-7097-405A-B7F9-F62838D886BC}" dt="2018-09-13T11:18:26.749" v="129953" actId="14100"/>
        <pc:sldMkLst>
          <pc:docMk/>
          <pc:sldMk cId="600718498" sldId="298"/>
        </pc:sldMkLst>
        <pc:spChg chg="mod">
          <ac:chgData name="Kieran Jacobsen" userId="450d3b42-d566-4331-bb78-65f8ecdc1714" providerId="ADAL" clId="{F8BB0B40-7097-405A-B7F9-F62838D886BC}" dt="2018-08-25T12:14:42.473" v="7017" actId="20577"/>
          <ac:spMkLst>
            <pc:docMk/>
            <pc:sldMk cId="600718498" sldId="298"/>
            <ac:spMk id="400" creationId="{00000000-0000-0000-0000-000000000000}"/>
          </ac:spMkLst>
        </pc:spChg>
        <pc:spChg chg="mod">
          <ac:chgData name="Kieran Jacobsen" userId="450d3b42-d566-4331-bb78-65f8ecdc1714" providerId="ADAL" clId="{F8BB0B40-7097-405A-B7F9-F62838D886BC}" dt="2018-08-28T10:21:34.570" v="24692" actId="20577"/>
          <ac:spMkLst>
            <pc:docMk/>
            <pc:sldMk cId="600718498" sldId="298"/>
            <ac:spMk id="401" creationId="{00000000-0000-0000-0000-000000000000}"/>
          </ac:spMkLst>
        </pc:spChg>
        <pc:picChg chg="mod">
          <ac:chgData name="Kieran Jacobsen" userId="450d3b42-d566-4331-bb78-65f8ecdc1714" providerId="ADAL" clId="{F8BB0B40-7097-405A-B7F9-F62838D886BC}" dt="2018-09-13T11:18:26.749" v="129953" actId="14100"/>
          <ac:picMkLst>
            <pc:docMk/>
            <pc:sldMk cId="600718498" sldId="298"/>
            <ac:picMk id="402" creationId="{00000000-0000-0000-0000-000000000000}"/>
          </ac:picMkLst>
        </pc:picChg>
      </pc:sldChg>
      <pc:sldChg chg="modSp add modNotesTx">
        <pc:chgData name="Kieran Jacobsen" userId="450d3b42-d566-4331-bb78-65f8ecdc1714" providerId="ADAL" clId="{F8BB0B40-7097-405A-B7F9-F62838D886BC}" dt="2018-09-13T05:19:07.940" v="123668" actId="20577"/>
        <pc:sldMkLst>
          <pc:docMk/>
          <pc:sldMk cId="1948546904" sldId="301"/>
        </pc:sldMkLst>
        <pc:spChg chg="mod">
          <ac:chgData name="Kieran Jacobsen" userId="450d3b42-d566-4331-bb78-65f8ecdc1714" providerId="ADAL" clId="{F8BB0B40-7097-405A-B7F9-F62838D886BC}" dt="2018-08-25T12:17:02.749" v="7036" actId="20577"/>
          <ac:spMkLst>
            <pc:docMk/>
            <pc:sldMk cId="1948546904" sldId="301"/>
            <ac:spMk id="2" creationId="{0602A5E3-9D71-4FD8-9DB0-1843D873EAF7}"/>
          </ac:spMkLst>
        </pc:spChg>
        <pc:spChg chg="mod">
          <ac:chgData name="Kieran Jacobsen" userId="450d3b42-d566-4331-bb78-65f8ecdc1714" providerId="ADAL" clId="{F8BB0B40-7097-405A-B7F9-F62838D886BC}" dt="2018-08-31T01:32:27.464" v="45681" actId="5793"/>
          <ac:spMkLst>
            <pc:docMk/>
            <pc:sldMk cId="1948546904" sldId="301"/>
            <ac:spMk id="3" creationId="{45F1BAD1-C967-4E45-9247-3FE2E744C933}"/>
          </ac:spMkLst>
        </pc:spChg>
      </pc:sldChg>
      <pc:sldChg chg="modSp add modNotesTx">
        <pc:chgData name="Kieran Jacobsen" userId="450d3b42-d566-4331-bb78-65f8ecdc1714" providerId="ADAL" clId="{F8BB0B40-7097-405A-B7F9-F62838D886BC}" dt="2018-09-13T05:19:02.567" v="123666" actId="20577"/>
        <pc:sldMkLst>
          <pc:docMk/>
          <pc:sldMk cId="3411533629" sldId="302"/>
        </pc:sldMkLst>
        <pc:spChg chg="mod">
          <ac:chgData name="Kieran Jacobsen" userId="450d3b42-d566-4331-bb78-65f8ecdc1714" providerId="ADAL" clId="{F8BB0B40-7097-405A-B7F9-F62838D886BC}" dt="2018-08-25T12:35:40.680" v="7227" actId="20577"/>
          <ac:spMkLst>
            <pc:docMk/>
            <pc:sldMk cId="3411533629" sldId="302"/>
            <ac:spMk id="2" creationId="{1D00F0C3-A620-4BEE-9815-09501096252A}"/>
          </ac:spMkLst>
        </pc:spChg>
        <pc:spChg chg="mod">
          <ac:chgData name="Kieran Jacobsen" userId="450d3b42-d566-4331-bb78-65f8ecdc1714" providerId="ADAL" clId="{F8BB0B40-7097-405A-B7F9-F62838D886BC}" dt="2018-08-30T10:48:49.245" v="35924" actId="20577"/>
          <ac:spMkLst>
            <pc:docMk/>
            <pc:sldMk cId="3411533629" sldId="302"/>
            <ac:spMk id="3" creationId="{D7CCFD09-A10A-4472-BEC1-4F7231D639A6}"/>
          </ac:spMkLst>
        </pc:spChg>
      </pc:sldChg>
      <pc:sldChg chg="modSp add modNotesTx">
        <pc:chgData name="Kieran Jacobsen" userId="450d3b42-d566-4331-bb78-65f8ecdc1714" providerId="ADAL" clId="{F8BB0B40-7097-405A-B7F9-F62838D886BC}" dt="2018-09-09T10:41:46.704" v="105608" actId="948"/>
        <pc:sldMkLst>
          <pc:docMk/>
          <pc:sldMk cId="1541058163" sldId="303"/>
        </pc:sldMkLst>
        <pc:spChg chg="mod">
          <ac:chgData name="Kieran Jacobsen" userId="450d3b42-d566-4331-bb78-65f8ecdc1714" providerId="ADAL" clId="{F8BB0B40-7097-405A-B7F9-F62838D886BC}" dt="2018-08-26T05:51:05.496" v="7682" actId="20577"/>
          <ac:spMkLst>
            <pc:docMk/>
            <pc:sldMk cId="1541058163" sldId="303"/>
            <ac:spMk id="2" creationId="{A5360AFC-0C58-416B-9F2D-C1A320A5390E}"/>
          </ac:spMkLst>
        </pc:spChg>
        <pc:spChg chg="mod">
          <ac:chgData name="Kieran Jacobsen" userId="450d3b42-d566-4331-bb78-65f8ecdc1714" providerId="ADAL" clId="{F8BB0B40-7097-405A-B7F9-F62838D886BC}" dt="2018-08-30T10:53:18.422" v="36991" actId="20577"/>
          <ac:spMkLst>
            <pc:docMk/>
            <pc:sldMk cId="1541058163" sldId="303"/>
            <ac:spMk id="3" creationId="{66A2CB29-12B4-49F0-9C8D-B126E53C8CCC}"/>
          </ac:spMkLst>
        </pc:spChg>
      </pc:sldChg>
      <pc:sldChg chg="modSp add modNotesTx">
        <pc:chgData name="Kieran Jacobsen" userId="450d3b42-d566-4331-bb78-65f8ecdc1714" providerId="ADAL" clId="{F8BB0B40-7097-405A-B7F9-F62838D886BC}" dt="2018-09-09T10:41:57.448" v="105609" actId="948"/>
        <pc:sldMkLst>
          <pc:docMk/>
          <pc:sldMk cId="1777086930" sldId="305"/>
        </pc:sldMkLst>
        <pc:spChg chg="mod">
          <ac:chgData name="Kieran Jacobsen" userId="450d3b42-d566-4331-bb78-65f8ecdc1714" providerId="ADAL" clId="{F8BB0B40-7097-405A-B7F9-F62838D886BC}" dt="2018-08-25T12:36:10.438" v="7284" actId="20577"/>
          <ac:spMkLst>
            <pc:docMk/>
            <pc:sldMk cId="1777086930" sldId="305"/>
            <ac:spMk id="2" creationId="{B9610C6D-E1D1-41F3-B5EB-922047A59D36}"/>
          </ac:spMkLst>
        </pc:spChg>
        <pc:spChg chg="mod">
          <ac:chgData name="Kieran Jacobsen" userId="450d3b42-d566-4331-bb78-65f8ecdc1714" providerId="ADAL" clId="{F8BB0B40-7097-405A-B7F9-F62838D886BC}" dt="2018-08-31T01:31:13.322" v="45537" actId="20577"/>
          <ac:spMkLst>
            <pc:docMk/>
            <pc:sldMk cId="1777086930" sldId="305"/>
            <ac:spMk id="3" creationId="{3E7AA84E-8635-4858-B2E2-7DCAAC39B3AE}"/>
          </ac:spMkLst>
        </pc:spChg>
      </pc:sldChg>
      <pc:sldChg chg="addSp delSp modSp add modTransition modNotesTx">
        <pc:chgData name="Kieran Jacobsen" userId="450d3b42-d566-4331-bb78-65f8ecdc1714" providerId="ADAL" clId="{F8BB0B40-7097-405A-B7F9-F62838D886BC}" dt="2018-09-04T00:55:46.867" v="56792" actId="1076"/>
        <pc:sldMkLst>
          <pc:docMk/>
          <pc:sldMk cId="3484525596" sldId="307"/>
        </pc:sldMkLst>
        <pc:spChg chg="mod">
          <ac:chgData name="Kieran Jacobsen" userId="450d3b42-d566-4331-bb78-65f8ecdc1714" providerId="ADAL" clId="{F8BB0B40-7097-405A-B7F9-F62838D886BC}" dt="2018-09-04T00:55:39.776" v="56791" actId="1076"/>
          <ac:spMkLst>
            <pc:docMk/>
            <pc:sldMk cId="3484525596" sldId="307"/>
            <ac:spMk id="367" creationId="{00000000-0000-0000-0000-000000000000}"/>
          </ac:spMkLst>
        </pc:spChg>
        <pc:spChg chg="mod">
          <ac:chgData name="Kieran Jacobsen" userId="450d3b42-d566-4331-bb78-65f8ecdc1714" providerId="ADAL" clId="{F8BB0B40-7097-405A-B7F9-F62838D886BC}" dt="2018-08-26T05:36:51.285" v="7373" actId="14100"/>
          <ac:spMkLst>
            <pc:docMk/>
            <pc:sldMk cId="3484525596" sldId="307"/>
            <ac:spMk id="368" creationId="{00000000-0000-0000-0000-000000000000}"/>
          </ac:spMkLst>
        </pc:spChg>
        <pc:spChg chg="del mod">
          <ac:chgData name="Kieran Jacobsen" userId="450d3b42-d566-4331-bb78-65f8ecdc1714" providerId="ADAL" clId="{F8BB0B40-7097-405A-B7F9-F62838D886BC}" dt="2018-08-26T05:49:47.640" v="7671" actId="478"/>
          <ac:spMkLst>
            <pc:docMk/>
            <pc:sldMk cId="3484525596" sldId="307"/>
            <ac:spMk id="369" creationId="{00000000-0000-0000-0000-000000000000}"/>
          </ac:spMkLst>
        </pc:spChg>
        <pc:spChg chg="add del">
          <ac:chgData name="Kieran Jacobsen" userId="450d3b42-d566-4331-bb78-65f8ecdc1714" providerId="ADAL" clId="{F8BB0B40-7097-405A-B7F9-F62838D886BC}" dt="2018-08-26T05:37:49.401" v="7397" actId="478"/>
          <ac:spMkLst>
            <pc:docMk/>
            <pc:sldMk cId="3484525596" sldId="307"/>
            <ac:spMk id="378" creationId="{00000000-0000-0000-0000-000000000000}"/>
          </ac:spMkLst>
        </pc:spChg>
        <pc:spChg chg="add del">
          <ac:chgData name="Kieran Jacobsen" userId="450d3b42-d566-4331-bb78-65f8ecdc1714" providerId="ADAL" clId="{F8BB0B40-7097-405A-B7F9-F62838D886BC}" dt="2018-08-26T05:37:49.401" v="7397" actId="478"/>
          <ac:spMkLst>
            <pc:docMk/>
            <pc:sldMk cId="3484525596" sldId="307"/>
            <ac:spMk id="379" creationId="{00000000-0000-0000-0000-000000000000}"/>
          </ac:spMkLst>
        </pc:spChg>
        <pc:spChg chg="add del">
          <ac:chgData name="Kieran Jacobsen" userId="450d3b42-d566-4331-bb78-65f8ecdc1714" providerId="ADAL" clId="{F8BB0B40-7097-405A-B7F9-F62838D886BC}" dt="2018-08-26T05:37:49.401" v="7397" actId="478"/>
          <ac:spMkLst>
            <pc:docMk/>
            <pc:sldMk cId="3484525596" sldId="307"/>
            <ac:spMk id="380" creationId="{00000000-0000-0000-0000-000000000000}"/>
          </ac:spMkLst>
        </pc:spChg>
        <pc:grpChg chg="add del">
          <ac:chgData name="Kieran Jacobsen" userId="450d3b42-d566-4331-bb78-65f8ecdc1714" providerId="ADAL" clId="{F8BB0B40-7097-405A-B7F9-F62838D886BC}" dt="2018-08-26T05:37:05.116" v="7377"/>
          <ac:grpSpMkLst>
            <pc:docMk/>
            <pc:sldMk cId="3484525596" sldId="307"/>
            <ac:grpSpMk id="16" creationId="{DA353995-BF18-4CC3-B054-1C04BD36F0B9}"/>
          </ac:grpSpMkLst>
        </pc:grpChg>
        <pc:grpChg chg="add del">
          <ac:chgData name="Kieran Jacobsen" userId="450d3b42-d566-4331-bb78-65f8ecdc1714" providerId="ADAL" clId="{F8BB0B40-7097-405A-B7F9-F62838D886BC}" dt="2018-08-26T05:37:05.116" v="7377"/>
          <ac:grpSpMkLst>
            <pc:docMk/>
            <pc:sldMk cId="3484525596" sldId="307"/>
            <ac:grpSpMk id="19" creationId="{965A0188-9B16-449B-96F8-5BD76C9BB1AA}"/>
          </ac:grpSpMkLst>
        </pc:grpChg>
        <pc:grpChg chg="add del">
          <ac:chgData name="Kieran Jacobsen" userId="450d3b42-d566-4331-bb78-65f8ecdc1714" providerId="ADAL" clId="{F8BB0B40-7097-405A-B7F9-F62838D886BC}" dt="2018-08-26T05:37:09.368" v="7381"/>
          <ac:grpSpMkLst>
            <pc:docMk/>
            <pc:sldMk cId="3484525596" sldId="307"/>
            <ac:grpSpMk id="22" creationId="{EA1DA457-C1F8-47EB-81E3-ED24FBE437F3}"/>
          </ac:grpSpMkLst>
        </pc:grpChg>
        <pc:grpChg chg="add del">
          <ac:chgData name="Kieran Jacobsen" userId="450d3b42-d566-4331-bb78-65f8ecdc1714" providerId="ADAL" clId="{F8BB0B40-7097-405A-B7F9-F62838D886BC}" dt="2018-08-26T05:37:09.368" v="7381"/>
          <ac:grpSpMkLst>
            <pc:docMk/>
            <pc:sldMk cId="3484525596" sldId="307"/>
            <ac:grpSpMk id="25" creationId="{D085E052-8DC5-479A-8FE9-D8250135259C}"/>
          </ac:grpSpMkLst>
        </pc:grpChg>
        <pc:grpChg chg="add mod">
          <ac:chgData name="Kieran Jacobsen" userId="450d3b42-d566-4331-bb78-65f8ecdc1714" providerId="ADAL" clId="{F8BB0B40-7097-405A-B7F9-F62838D886BC}" dt="2018-09-04T00:55:46.867" v="56792" actId="1076"/>
          <ac:grpSpMkLst>
            <pc:docMk/>
            <pc:sldMk cId="3484525596" sldId="307"/>
            <ac:grpSpMk id="28" creationId="{9CA051EC-B787-409F-8455-A0C7A34EDCDF}"/>
          </ac:grpSpMkLst>
        </pc:grpChg>
        <pc:grpChg chg="add mod">
          <ac:chgData name="Kieran Jacobsen" userId="450d3b42-d566-4331-bb78-65f8ecdc1714" providerId="ADAL" clId="{F8BB0B40-7097-405A-B7F9-F62838D886BC}" dt="2018-09-04T00:55:46.867" v="56792" actId="1076"/>
          <ac:grpSpMkLst>
            <pc:docMk/>
            <pc:sldMk cId="3484525596" sldId="307"/>
            <ac:grpSpMk id="31" creationId="{DBE4F8FE-8D70-4C16-85E7-65D18195CCD7}"/>
          </ac:grpSpMkLst>
        </pc:grpChg>
        <pc:grpChg chg="add del mod">
          <ac:chgData name="Kieran Jacobsen" userId="450d3b42-d566-4331-bb78-65f8ecdc1714" providerId="ADAL" clId="{F8BB0B40-7097-405A-B7F9-F62838D886BC}" dt="2018-08-26T05:37:10.764" v="7384"/>
          <ac:grpSpMkLst>
            <pc:docMk/>
            <pc:sldMk cId="3484525596" sldId="307"/>
            <ac:grpSpMk id="34" creationId="{A8BE097D-6B86-43F0-B642-89FF962F84F5}"/>
          </ac:grpSpMkLst>
        </pc:grpChg>
        <pc:grpChg chg="add del mod">
          <ac:chgData name="Kieran Jacobsen" userId="450d3b42-d566-4331-bb78-65f8ecdc1714" providerId="ADAL" clId="{F8BB0B40-7097-405A-B7F9-F62838D886BC}" dt="2018-08-26T05:37:10.764" v="7384"/>
          <ac:grpSpMkLst>
            <pc:docMk/>
            <pc:sldMk cId="3484525596" sldId="307"/>
            <ac:grpSpMk id="37" creationId="{DB1AFCC7-79C0-41D0-BEF4-711A488493C7}"/>
          </ac:grpSpMkLst>
        </pc:grpChg>
        <pc:grpChg chg="add del">
          <ac:chgData name="Kieran Jacobsen" userId="450d3b42-d566-4331-bb78-65f8ecdc1714" providerId="ADAL" clId="{F8BB0B40-7097-405A-B7F9-F62838D886BC}" dt="2018-08-26T05:37:49.401" v="7397" actId="478"/>
          <ac:grpSpMkLst>
            <pc:docMk/>
            <pc:sldMk cId="3484525596" sldId="307"/>
            <ac:grpSpMk id="370" creationId="{00000000-0000-0000-0000-000000000000}"/>
          </ac:grpSpMkLst>
        </pc:grpChg>
        <pc:grpChg chg="add del">
          <ac:chgData name="Kieran Jacobsen" userId="450d3b42-d566-4331-bb78-65f8ecdc1714" providerId="ADAL" clId="{F8BB0B40-7097-405A-B7F9-F62838D886BC}" dt="2018-08-26T05:37:49.401" v="7397" actId="478"/>
          <ac:grpSpMkLst>
            <pc:docMk/>
            <pc:sldMk cId="3484525596" sldId="307"/>
            <ac:grpSpMk id="373" creationId="{00000000-0000-0000-0000-000000000000}"/>
          </ac:grpSpMkLst>
        </pc:grpChg>
        <pc:picChg chg="add mod">
          <ac:chgData name="Kieran Jacobsen" userId="450d3b42-d566-4331-bb78-65f8ecdc1714" providerId="ADAL" clId="{F8BB0B40-7097-405A-B7F9-F62838D886BC}" dt="2018-08-31T01:36:01.558" v="45716" actId="1076"/>
          <ac:picMkLst>
            <pc:docMk/>
            <pc:sldMk cId="3484525596" sldId="307"/>
            <ac:picMk id="3" creationId="{AAF190A1-50C0-459C-8C55-027F84519B12}"/>
          </ac:picMkLst>
        </pc:picChg>
      </pc:sldChg>
      <pc:sldChg chg="modSp add modNotesTx">
        <pc:chgData name="Kieran Jacobsen" userId="450d3b42-d566-4331-bb78-65f8ecdc1714" providerId="ADAL" clId="{F8BB0B40-7097-405A-B7F9-F62838D886BC}" dt="2018-09-13T11:18:31.471" v="129954" actId="14100"/>
        <pc:sldMkLst>
          <pc:docMk/>
          <pc:sldMk cId="394958262" sldId="308"/>
        </pc:sldMkLst>
        <pc:spChg chg="mod">
          <ac:chgData name="Kieran Jacobsen" userId="450d3b42-d566-4331-bb78-65f8ecdc1714" providerId="ADAL" clId="{F8BB0B40-7097-405A-B7F9-F62838D886BC}" dt="2018-08-26T10:40:03.136" v="16279" actId="20577"/>
          <ac:spMkLst>
            <pc:docMk/>
            <pc:sldMk cId="394958262" sldId="308"/>
            <ac:spMk id="400" creationId="{00000000-0000-0000-0000-000000000000}"/>
          </ac:spMkLst>
        </pc:spChg>
        <pc:spChg chg="mod">
          <ac:chgData name="Kieran Jacobsen" userId="450d3b42-d566-4331-bb78-65f8ecdc1714" providerId="ADAL" clId="{F8BB0B40-7097-405A-B7F9-F62838D886BC}" dt="2018-08-26T11:06:25.914" v="17236" actId="20577"/>
          <ac:spMkLst>
            <pc:docMk/>
            <pc:sldMk cId="394958262" sldId="308"/>
            <ac:spMk id="401" creationId="{00000000-0000-0000-0000-000000000000}"/>
          </ac:spMkLst>
        </pc:spChg>
        <pc:picChg chg="mod">
          <ac:chgData name="Kieran Jacobsen" userId="450d3b42-d566-4331-bb78-65f8ecdc1714" providerId="ADAL" clId="{F8BB0B40-7097-405A-B7F9-F62838D886BC}" dt="2018-09-13T11:18:31.471" v="129954" actId="14100"/>
          <ac:picMkLst>
            <pc:docMk/>
            <pc:sldMk cId="394958262" sldId="308"/>
            <ac:picMk id="402" creationId="{00000000-0000-0000-0000-000000000000}"/>
          </ac:picMkLst>
        </pc:picChg>
      </pc:sldChg>
      <pc:sldChg chg="modSp add modNotesTx">
        <pc:chgData name="Kieran Jacobsen" userId="450d3b42-d566-4331-bb78-65f8ecdc1714" providerId="ADAL" clId="{F8BB0B40-7097-405A-B7F9-F62838D886BC}" dt="2018-09-09T10:42:03.664" v="105610" actId="948"/>
        <pc:sldMkLst>
          <pc:docMk/>
          <pc:sldMk cId="2159803564" sldId="309"/>
        </pc:sldMkLst>
        <pc:spChg chg="mod">
          <ac:chgData name="Kieran Jacobsen" userId="450d3b42-d566-4331-bb78-65f8ecdc1714" providerId="ADAL" clId="{F8BB0B40-7097-405A-B7F9-F62838D886BC}" dt="2018-08-26T10:41:03.907" v="16288" actId="20577"/>
          <ac:spMkLst>
            <pc:docMk/>
            <pc:sldMk cId="2159803564" sldId="309"/>
            <ac:spMk id="2" creationId="{A10CF3DD-0120-47F4-9533-9AA59AE6D44F}"/>
          </ac:spMkLst>
        </pc:spChg>
        <pc:spChg chg="mod">
          <ac:chgData name="Kieran Jacobsen" userId="450d3b42-d566-4331-bb78-65f8ecdc1714" providerId="ADAL" clId="{F8BB0B40-7097-405A-B7F9-F62838D886BC}" dt="2018-08-30T11:25:34.481" v="40149" actId="20577"/>
          <ac:spMkLst>
            <pc:docMk/>
            <pc:sldMk cId="2159803564" sldId="309"/>
            <ac:spMk id="3" creationId="{6AE6DD96-D372-4174-9266-6941F1F7E45A}"/>
          </ac:spMkLst>
        </pc:spChg>
      </pc:sldChg>
      <pc:sldChg chg="delSp modSp add ord modTransition modNotesTx">
        <pc:chgData name="Kieran Jacobsen" userId="450d3b42-d566-4331-bb78-65f8ecdc1714" providerId="ADAL" clId="{F8BB0B40-7097-405A-B7F9-F62838D886BC}" dt="2018-08-31T12:52:55.559" v="55884" actId="20577"/>
        <pc:sldMkLst>
          <pc:docMk/>
          <pc:sldMk cId="1793787098" sldId="310"/>
        </pc:sldMkLst>
        <pc:spChg chg="mod">
          <ac:chgData name="Kieran Jacobsen" userId="450d3b42-d566-4331-bb78-65f8ecdc1714" providerId="ADAL" clId="{F8BB0B40-7097-405A-B7F9-F62838D886BC}" dt="2018-08-31T06:27:46.539" v="46517" actId="20577"/>
          <ac:spMkLst>
            <pc:docMk/>
            <pc:sldMk cId="1793787098" sldId="310"/>
            <ac:spMk id="349" creationId="{00000000-0000-0000-0000-000000000000}"/>
          </ac:spMkLst>
        </pc:spChg>
        <pc:spChg chg="mod">
          <ac:chgData name="Kieran Jacobsen" userId="450d3b42-d566-4331-bb78-65f8ecdc1714" providerId="ADAL" clId="{F8BB0B40-7097-405A-B7F9-F62838D886BC}" dt="2018-08-31T06:28:31.073" v="46541" actId="20577"/>
          <ac:spMkLst>
            <pc:docMk/>
            <pc:sldMk cId="1793787098" sldId="310"/>
            <ac:spMk id="350" creationId="{00000000-0000-0000-0000-000000000000}"/>
          </ac:spMkLst>
        </pc:spChg>
        <pc:spChg chg="del">
          <ac:chgData name="Kieran Jacobsen" userId="450d3b42-d566-4331-bb78-65f8ecdc1714" providerId="ADAL" clId="{F8BB0B40-7097-405A-B7F9-F62838D886BC}" dt="2018-08-31T06:27:12.751" v="46464" actId="478"/>
          <ac:spMkLst>
            <pc:docMk/>
            <pc:sldMk cId="1793787098" sldId="310"/>
            <ac:spMk id="351" creationId="{00000000-0000-0000-0000-000000000000}"/>
          </ac:spMkLst>
        </pc:spChg>
      </pc:sldChg>
      <pc:sldChg chg="addSp delSp modSp add ord modNotesTx">
        <pc:chgData name="Kieran Jacobsen" userId="450d3b42-d566-4331-bb78-65f8ecdc1714" providerId="ADAL" clId="{F8BB0B40-7097-405A-B7F9-F62838D886BC}" dt="2018-09-09T10:43:45.278" v="105647" actId="948"/>
        <pc:sldMkLst>
          <pc:docMk/>
          <pc:sldMk cId="924703803" sldId="311"/>
        </pc:sldMkLst>
        <pc:spChg chg="mod">
          <ac:chgData name="Kieran Jacobsen" userId="450d3b42-d566-4331-bb78-65f8ecdc1714" providerId="ADAL" clId="{F8BB0B40-7097-405A-B7F9-F62838D886BC}" dt="2018-08-31T07:19:32.172" v="46591" actId="20577"/>
          <ac:spMkLst>
            <pc:docMk/>
            <pc:sldMk cId="924703803" sldId="311"/>
            <ac:spMk id="2" creationId="{A10CF3DD-0120-47F4-9533-9AA59AE6D44F}"/>
          </ac:spMkLst>
        </pc:spChg>
        <pc:spChg chg="mod">
          <ac:chgData name="Kieran Jacobsen" userId="450d3b42-d566-4331-bb78-65f8ecdc1714" providerId="ADAL" clId="{F8BB0B40-7097-405A-B7F9-F62838D886BC}" dt="2018-08-31T07:37:46.678" v="47949" actId="20577"/>
          <ac:spMkLst>
            <pc:docMk/>
            <pc:sldMk cId="924703803" sldId="311"/>
            <ac:spMk id="3" creationId="{6AE6DD96-D372-4174-9266-6941F1F7E45A}"/>
          </ac:spMkLst>
        </pc:spChg>
        <pc:picChg chg="add del mod">
          <ac:chgData name="Kieran Jacobsen" userId="450d3b42-d566-4331-bb78-65f8ecdc1714" providerId="ADAL" clId="{F8BB0B40-7097-405A-B7F9-F62838D886BC}" dt="2018-09-04T00:53:44.177" v="56789" actId="478"/>
          <ac:picMkLst>
            <pc:docMk/>
            <pc:sldMk cId="924703803" sldId="311"/>
            <ac:picMk id="5" creationId="{8C2F3569-376D-4783-B090-ABE0ADC4E9BC}"/>
          </ac:picMkLst>
        </pc:picChg>
      </pc:sldChg>
      <pc:sldChg chg="modSp add ord modNotesTx">
        <pc:chgData name="Kieran Jacobsen" userId="450d3b42-d566-4331-bb78-65f8ecdc1714" providerId="ADAL" clId="{F8BB0B40-7097-405A-B7F9-F62838D886BC}" dt="2018-09-09T10:43:58.510" v="105648" actId="948"/>
        <pc:sldMkLst>
          <pc:docMk/>
          <pc:sldMk cId="1452299699" sldId="312"/>
        </pc:sldMkLst>
        <pc:spChg chg="mod">
          <ac:chgData name="Kieran Jacobsen" userId="450d3b42-d566-4331-bb78-65f8ecdc1714" providerId="ADAL" clId="{F8BB0B40-7097-405A-B7F9-F62838D886BC}" dt="2018-08-31T07:19:21.495" v="46578" actId="20577"/>
          <ac:spMkLst>
            <pc:docMk/>
            <pc:sldMk cId="1452299699" sldId="312"/>
            <ac:spMk id="2" creationId="{A10CF3DD-0120-47F4-9533-9AA59AE6D44F}"/>
          </ac:spMkLst>
        </pc:spChg>
        <pc:spChg chg="mod">
          <ac:chgData name="Kieran Jacobsen" userId="450d3b42-d566-4331-bb78-65f8ecdc1714" providerId="ADAL" clId="{F8BB0B40-7097-405A-B7F9-F62838D886BC}" dt="2018-08-31T08:08:45.968" v="49899" actId="20577"/>
          <ac:spMkLst>
            <pc:docMk/>
            <pc:sldMk cId="1452299699" sldId="312"/>
            <ac:spMk id="3" creationId="{6AE6DD96-D372-4174-9266-6941F1F7E45A}"/>
          </ac:spMkLst>
        </pc:spChg>
      </pc:sldChg>
      <pc:sldChg chg="modSp add ord modNotesTx">
        <pc:chgData name="Kieran Jacobsen" userId="450d3b42-d566-4331-bb78-65f8ecdc1714" providerId="ADAL" clId="{F8BB0B40-7097-405A-B7F9-F62838D886BC}" dt="2018-09-09T10:44:08.371" v="105651" actId="6549"/>
        <pc:sldMkLst>
          <pc:docMk/>
          <pc:sldMk cId="65855552" sldId="313"/>
        </pc:sldMkLst>
        <pc:spChg chg="mod">
          <ac:chgData name="Kieran Jacobsen" userId="450d3b42-d566-4331-bb78-65f8ecdc1714" providerId="ADAL" clId="{F8BB0B40-7097-405A-B7F9-F62838D886BC}" dt="2018-08-31T07:19:26.719" v="46584" actId="20577"/>
          <ac:spMkLst>
            <pc:docMk/>
            <pc:sldMk cId="65855552" sldId="313"/>
            <ac:spMk id="2" creationId="{A10CF3DD-0120-47F4-9533-9AA59AE6D44F}"/>
          </ac:spMkLst>
        </pc:spChg>
        <pc:spChg chg="mod">
          <ac:chgData name="Kieran Jacobsen" userId="450d3b42-d566-4331-bb78-65f8ecdc1714" providerId="ADAL" clId="{F8BB0B40-7097-405A-B7F9-F62838D886BC}" dt="2018-08-31T11:54:19.969" v="52353" actId="20577"/>
          <ac:spMkLst>
            <pc:docMk/>
            <pc:sldMk cId="65855552" sldId="313"/>
            <ac:spMk id="3" creationId="{6AE6DD96-D372-4174-9266-6941F1F7E45A}"/>
          </ac:spMkLst>
        </pc:spChg>
      </pc:sldChg>
      <pc:sldChg chg="modSp add modTransition modNotesTx">
        <pc:chgData name="Kieran Jacobsen" userId="450d3b42-d566-4331-bb78-65f8ecdc1714" providerId="ADAL" clId="{F8BB0B40-7097-405A-B7F9-F62838D886BC}" dt="2018-08-31T13:02:23.065" v="56278" actId="20577"/>
        <pc:sldMkLst>
          <pc:docMk/>
          <pc:sldMk cId="3665067110" sldId="314"/>
        </pc:sldMkLst>
        <pc:spChg chg="mod">
          <ac:chgData name="Kieran Jacobsen" userId="450d3b42-d566-4331-bb78-65f8ecdc1714" providerId="ADAL" clId="{F8BB0B40-7097-405A-B7F9-F62838D886BC}" dt="2018-08-31T11:57:28.724" v="52513"/>
          <ac:spMkLst>
            <pc:docMk/>
            <pc:sldMk cId="3665067110" sldId="314"/>
            <ac:spMk id="356" creationId="{00000000-0000-0000-0000-000000000000}"/>
          </ac:spMkLst>
        </pc:spChg>
      </pc:sldChg>
      <pc:sldChg chg="modSp add ord modNotesTx">
        <pc:chgData name="Kieran Jacobsen" userId="450d3b42-d566-4331-bb78-65f8ecdc1714" providerId="ADAL" clId="{F8BB0B40-7097-405A-B7F9-F62838D886BC}" dt="2018-09-09T00:49:52.872" v="87188" actId="20577"/>
        <pc:sldMkLst>
          <pc:docMk/>
          <pc:sldMk cId="999292993" sldId="316"/>
        </pc:sldMkLst>
        <pc:spChg chg="mod">
          <ac:chgData name="Kieran Jacobsen" userId="450d3b42-d566-4331-bb78-65f8ecdc1714" providerId="ADAL" clId="{F8BB0B40-7097-405A-B7F9-F62838D886BC}" dt="2018-09-04T04:33:10.996" v="56807" actId="20577"/>
          <ac:spMkLst>
            <pc:docMk/>
            <pc:sldMk cId="999292993" sldId="316"/>
            <ac:spMk id="349" creationId="{00000000-0000-0000-0000-000000000000}"/>
          </ac:spMkLst>
        </pc:spChg>
        <pc:spChg chg="mod">
          <ac:chgData name="Kieran Jacobsen" userId="450d3b42-d566-4331-bb78-65f8ecdc1714" providerId="ADAL" clId="{F8BB0B40-7097-405A-B7F9-F62838D886BC}" dt="2018-09-04T04:34:59.724" v="56856" actId="20577"/>
          <ac:spMkLst>
            <pc:docMk/>
            <pc:sldMk cId="999292993" sldId="316"/>
            <ac:spMk id="350" creationId="{00000000-0000-0000-0000-000000000000}"/>
          </ac:spMkLst>
        </pc:spChg>
      </pc:sldChg>
      <pc:sldChg chg="modSp add modNotesTx">
        <pc:chgData name="Kieran Jacobsen" userId="450d3b42-d566-4331-bb78-65f8ecdc1714" providerId="ADAL" clId="{F8BB0B40-7097-405A-B7F9-F62838D886BC}" dt="2018-09-13T11:18:53.955" v="129958" actId="14100"/>
        <pc:sldMkLst>
          <pc:docMk/>
          <pc:sldMk cId="65538869" sldId="317"/>
        </pc:sldMkLst>
        <pc:spChg chg="mod">
          <ac:chgData name="Kieran Jacobsen" userId="450d3b42-d566-4331-bb78-65f8ecdc1714" providerId="ADAL" clId="{F8BB0B40-7097-405A-B7F9-F62838D886BC}" dt="2018-09-04T05:21:49.534" v="56895" actId="14100"/>
          <ac:spMkLst>
            <pc:docMk/>
            <pc:sldMk cId="65538869" sldId="317"/>
            <ac:spMk id="400" creationId="{00000000-0000-0000-0000-000000000000}"/>
          </ac:spMkLst>
        </pc:spChg>
        <pc:spChg chg="mod">
          <ac:chgData name="Kieran Jacobsen" userId="450d3b42-d566-4331-bb78-65f8ecdc1714" providerId="ADAL" clId="{F8BB0B40-7097-405A-B7F9-F62838D886BC}" dt="2018-09-04T10:43:42.918" v="62875" actId="20577"/>
          <ac:spMkLst>
            <pc:docMk/>
            <pc:sldMk cId="65538869" sldId="317"/>
            <ac:spMk id="401" creationId="{00000000-0000-0000-0000-000000000000}"/>
          </ac:spMkLst>
        </pc:spChg>
        <pc:picChg chg="mod">
          <ac:chgData name="Kieran Jacobsen" userId="450d3b42-d566-4331-bb78-65f8ecdc1714" providerId="ADAL" clId="{F8BB0B40-7097-405A-B7F9-F62838D886BC}" dt="2018-09-13T11:18:53.955" v="129958" actId="14100"/>
          <ac:picMkLst>
            <pc:docMk/>
            <pc:sldMk cId="65538869" sldId="317"/>
            <ac:picMk id="402" creationId="{00000000-0000-0000-0000-000000000000}"/>
          </ac:picMkLst>
        </pc:picChg>
      </pc:sldChg>
      <pc:sldChg chg="addSp delSp modSp add modTransition modNotesTx">
        <pc:chgData name="Kieran Jacobsen" userId="450d3b42-d566-4331-bb78-65f8ecdc1714" providerId="ADAL" clId="{F8BB0B40-7097-405A-B7F9-F62838D886BC}" dt="2018-09-11T08:27:03.402" v="115966" actId="1076"/>
        <pc:sldMkLst>
          <pc:docMk/>
          <pc:sldMk cId="386648462" sldId="318"/>
        </pc:sldMkLst>
        <pc:spChg chg="mod">
          <ac:chgData name="Kieran Jacobsen" userId="450d3b42-d566-4331-bb78-65f8ecdc1714" providerId="ADAL" clId="{F8BB0B40-7097-405A-B7F9-F62838D886BC}" dt="2018-09-11T08:26:56.760" v="115965" actId="1076"/>
          <ac:spMkLst>
            <pc:docMk/>
            <pc:sldMk cId="386648462" sldId="318"/>
            <ac:spMk id="532" creationId="{00000000-0000-0000-0000-000000000000}"/>
          </ac:spMkLst>
        </pc:spChg>
        <pc:spChg chg="del mod">
          <ac:chgData name="Kieran Jacobsen" userId="450d3b42-d566-4331-bb78-65f8ecdc1714" providerId="ADAL" clId="{F8BB0B40-7097-405A-B7F9-F62838D886BC}" dt="2018-09-04T05:48:00.254" v="56947" actId="478"/>
          <ac:spMkLst>
            <pc:docMk/>
            <pc:sldMk cId="386648462" sldId="318"/>
            <ac:spMk id="533" creationId="{00000000-0000-0000-0000-000000000000}"/>
          </ac:spMkLst>
        </pc:spChg>
        <pc:spChg chg="del">
          <ac:chgData name="Kieran Jacobsen" userId="450d3b42-d566-4331-bb78-65f8ecdc1714" providerId="ADAL" clId="{F8BB0B40-7097-405A-B7F9-F62838D886BC}" dt="2018-09-04T06:22:42.518" v="57559" actId="478"/>
          <ac:spMkLst>
            <pc:docMk/>
            <pc:sldMk cId="386648462" sldId="318"/>
            <ac:spMk id="534" creationId="{00000000-0000-0000-0000-000000000000}"/>
          </ac:spMkLst>
        </pc:spChg>
        <pc:picChg chg="add mod">
          <ac:chgData name="Kieran Jacobsen" userId="450d3b42-d566-4331-bb78-65f8ecdc1714" providerId="ADAL" clId="{F8BB0B40-7097-405A-B7F9-F62838D886BC}" dt="2018-09-11T08:27:03.402" v="115966" actId="1076"/>
          <ac:picMkLst>
            <pc:docMk/>
            <pc:sldMk cId="386648462" sldId="318"/>
            <ac:picMk id="3" creationId="{C3D80D9C-173C-4566-BD9B-4B43DC6BB916}"/>
          </ac:picMkLst>
        </pc:picChg>
      </pc:sldChg>
      <pc:sldChg chg="addSp modSp add ord modNotesTx">
        <pc:chgData name="Kieran Jacobsen" userId="450d3b42-d566-4331-bb78-65f8ecdc1714" providerId="ADAL" clId="{F8BB0B40-7097-405A-B7F9-F62838D886BC}" dt="2018-09-11T08:24:54.752" v="115959" actId="14100"/>
        <pc:sldMkLst>
          <pc:docMk/>
          <pc:sldMk cId="3957397913" sldId="321"/>
        </pc:sldMkLst>
        <pc:spChg chg="add mod">
          <ac:chgData name="Kieran Jacobsen" userId="450d3b42-d566-4331-bb78-65f8ecdc1714" providerId="ADAL" clId="{F8BB0B40-7097-405A-B7F9-F62838D886BC}" dt="2018-09-11T08:24:54.752" v="115959" actId="14100"/>
          <ac:spMkLst>
            <pc:docMk/>
            <pc:sldMk cId="3957397913" sldId="321"/>
            <ac:spMk id="2" creationId="{30AF9EED-4E2A-424E-AA88-689DF303C26E}"/>
          </ac:spMkLst>
        </pc:spChg>
      </pc:sldChg>
      <pc:sldChg chg="addSp delSp modSp add modTransition modNotesTx">
        <pc:chgData name="Kieran Jacobsen" userId="450d3b42-d566-4331-bb78-65f8ecdc1714" providerId="ADAL" clId="{F8BB0B40-7097-405A-B7F9-F62838D886BC}" dt="2018-09-11T08:41:06.112" v="116041" actId="404"/>
        <pc:sldMkLst>
          <pc:docMk/>
          <pc:sldMk cId="23910670" sldId="323"/>
        </pc:sldMkLst>
        <pc:spChg chg="del mod">
          <ac:chgData name="Kieran Jacobsen" userId="450d3b42-d566-4331-bb78-65f8ecdc1714" providerId="ADAL" clId="{F8BB0B40-7097-405A-B7F9-F62838D886BC}" dt="2018-09-04T07:28:43.868" v="59918" actId="478"/>
          <ac:spMkLst>
            <pc:docMk/>
            <pc:sldMk cId="23910670" sldId="323"/>
            <ac:spMk id="2" creationId="{A10CF3DD-0120-47F4-9533-9AA59AE6D44F}"/>
          </ac:spMkLst>
        </pc:spChg>
        <pc:spChg chg="mod">
          <ac:chgData name="Kieran Jacobsen" userId="450d3b42-d566-4331-bb78-65f8ecdc1714" providerId="ADAL" clId="{F8BB0B40-7097-405A-B7F9-F62838D886BC}" dt="2018-09-11T08:41:06.112" v="116041" actId="404"/>
          <ac:spMkLst>
            <pc:docMk/>
            <pc:sldMk cId="23910670" sldId="323"/>
            <ac:spMk id="3" creationId="{6AE6DD96-D372-4174-9266-6941F1F7E45A}"/>
          </ac:spMkLst>
        </pc:spChg>
        <pc:spChg chg="add del mod">
          <ac:chgData name="Kieran Jacobsen" userId="450d3b42-d566-4331-bb78-65f8ecdc1714" providerId="ADAL" clId="{F8BB0B40-7097-405A-B7F9-F62838D886BC}" dt="2018-09-04T07:28:47.701" v="59919" actId="478"/>
          <ac:spMkLst>
            <pc:docMk/>
            <pc:sldMk cId="23910670" sldId="323"/>
            <ac:spMk id="5" creationId="{635E1581-DE77-4685-8A31-C406F6A789A5}"/>
          </ac:spMkLst>
        </pc:spChg>
      </pc:sldChg>
      <pc:sldChg chg="addSp delSp modSp add ord modTransition modNotesTx">
        <pc:chgData name="Kieran Jacobsen" userId="450d3b42-d566-4331-bb78-65f8ecdc1714" providerId="ADAL" clId="{F8BB0B40-7097-405A-B7F9-F62838D886BC}" dt="2018-09-09T04:22:22.439" v="101363"/>
        <pc:sldMkLst>
          <pc:docMk/>
          <pc:sldMk cId="1934200168" sldId="325"/>
        </pc:sldMkLst>
        <pc:spChg chg="mod">
          <ac:chgData name="Kieran Jacobsen" userId="450d3b42-d566-4331-bb78-65f8ecdc1714" providerId="ADAL" clId="{F8BB0B40-7097-405A-B7F9-F62838D886BC}" dt="2018-09-04T07:45:41.820" v="60242" actId="255"/>
          <ac:spMkLst>
            <pc:docMk/>
            <pc:sldMk cId="1934200168" sldId="325"/>
            <ac:spMk id="3" creationId="{6AE6DD96-D372-4174-9266-6941F1F7E45A}"/>
          </ac:spMkLst>
        </pc:spChg>
        <pc:spChg chg="add del mod">
          <ac:chgData name="Kieran Jacobsen" userId="450d3b42-d566-4331-bb78-65f8ecdc1714" providerId="ADAL" clId="{F8BB0B40-7097-405A-B7F9-F62838D886BC}" dt="2018-09-08T12:32:51.097" v="83470"/>
          <ac:spMkLst>
            <pc:docMk/>
            <pc:sldMk cId="1934200168" sldId="325"/>
            <ac:spMk id="4" creationId="{C9229152-5A88-428C-80E3-62B9983F5C4E}"/>
          </ac:spMkLst>
        </pc:spChg>
      </pc:sldChg>
      <pc:sldChg chg="modSp add ord modNotesTx">
        <pc:chgData name="Kieran Jacobsen" userId="450d3b42-d566-4331-bb78-65f8ecdc1714" providerId="ADAL" clId="{F8BB0B40-7097-405A-B7F9-F62838D886BC}" dt="2018-09-13T12:48:01.490" v="130431" actId="20577"/>
        <pc:sldMkLst>
          <pc:docMk/>
          <pc:sldMk cId="3307272725" sldId="327"/>
        </pc:sldMkLst>
        <pc:spChg chg="mod">
          <ac:chgData name="Kieran Jacobsen" userId="450d3b42-d566-4331-bb78-65f8ecdc1714" providerId="ADAL" clId="{F8BB0B40-7097-405A-B7F9-F62838D886BC}" dt="2018-09-08T11:22:22.392" v="76303" actId="20577"/>
          <ac:spMkLst>
            <pc:docMk/>
            <pc:sldMk cId="3307272725" sldId="327"/>
            <ac:spMk id="2" creationId="{A10CF3DD-0120-47F4-9533-9AA59AE6D44F}"/>
          </ac:spMkLst>
        </pc:spChg>
        <pc:spChg chg="mod">
          <ac:chgData name="Kieran Jacobsen" userId="450d3b42-d566-4331-bb78-65f8ecdc1714" providerId="ADAL" clId="{F8BB0B40-7097-405A-B7F9-F62838D886BC}" dt="2018-09-08T11:23:02.860" v="76420" actId="20577"/>
          <ac:spMkLst>
            <pc:docMk/>
            <pc:sldMk cId="3307272725" sldId="327"/>
            <ac:spMk id="3" creationId="{6AE6DD96-D372-4174-9266-6941F1F7E45A}"/>
          </ac:spMkLst>
        </pc:spChg>
      </pc:sldChg>
      <pc:sldChg chg="addSp delSp modSp add mod modTransition modNotesTx">
        <pc:chgData name="Kieran Jacobsen" userId="450d3b42-d566-4331-bb78-65f8ecdc1714" providerId="ADAL" clId="{F8BB0B40-7097-405A-B7F9-F62838D886BC}" dt="2018-09-11T08:37:59.672" v="116027"/>
        <pc:sldMkLst>
          <pc:docMk/>
          <pc:sldMk cId="4173274981" sldId="332"/>
        </pc:sldMkLst>
        <pc:spChg chg="add del mod">
          <ac:chgData name="Kieran Jacobsen" userId="450d3b42-d566-4331-bb78-65f8ecdc1714" providerId="ADAL" clId="{F8BB0B40-7097-405A-B7F9-F62838D886BC}" dt="2018-09-08T12:32:32.840" v="83465"/>
          <ac:spMkLst>
            <pc:docMk/>
            <pc:sldMk cId="4173274981" sldId="332"/>
            <ac:spMk id="2" creationId="{4BE702A2-2F5C-463C-8E71-3E5FD8BCDB1C}"/>
          </ac:spMkLst>
        </pc:spChg>
        <pc:spChg chg="del mod">
          <ac:chgData name="Kieran Jacobsen" userId="450d3b42-d566-4331-bb78-65f8ecdc1714" providerId="ADAL" clId="{F8BB0B40-7097-405A-B7F9-F62838D886BC}" dt="2018-09-04T08:21:47.727" v="60381" actId="478"/>
          <ac:spMkLst>
            <pc:docMk/>
            <pc:sldMk cId="4173274981" sldId="332"/>
            <ac:spMk id="2" creationId="{A10CF3DD-0120-47F4-9533-9AA59AE6D44F}"/>
          </ac:spMkLst>
        </pc:spChg>
        <pc:spChg chg="del mod">
          <ac:chgData name="Kieran Jacobsen" userId="450d3b42-d566-4331-bb78-65f8ecdc1714" providerId="ADAL" clId="{F8BB0B40-7097-405A-B7F9-F62838D886BC}" dt="2018-09-04T08:21:51.834" v="60383" actId="478"/>
          <ac:spMkLst>
            <pc:docMk/>
            <pc:sldMk cId="4173274981" sldId="332"/>
            <ac:spMk id="3" creationId="{6AE6DD96-D372-4174-9266-6941F1F7E45A}"/>
          </ac:spMkLst>
        </pc:spChg>
        <pc:spChg chg="add mod">
          <ac:chgData name="Kieran Jacobsen" userId="450d3b42-d566-4331-bb78-65f8ecdc1714" providerId="ADAL" clId="{F8BB0B40-7097-405A-B7F9-F62838D886BC}" dt="2018-09-11T08:36:52.757" v="116024" actId="1076"/>
          <ac:spMkLst>
            <pc:docMk/>
            <pc:sldMk cId="4173274981" sldId="332"/>
            <ac:spMk id="4" creationId="{34131C3A-5EA3-474A-A81C-BB5F34FA7F72}"/>
          </ac:spMkLst>
        </pc:spChg>
        <pc:spChg chg="add del mod">
          <ac:chgData name="Kieran Jacobsen" userId="450d3b42-d566-4331-bb78-65f8ecdc1714" providerId="ADAL" clId="{F8BB0B40-7097-405A-B7F9-F62838D886BC}" dt="2018-09-04T08:21:50.598" v="60382" actId="478"/>
          <ac:spMkLst>
            <pc:docMk/>
            <pc:sldMk cId="4173274981" sldId="332"/>
            <ac:spMk id="8" creationId="{82AFD361-647A-41A9-83C5-F94F860C3729}"/>
          </ac:spMkLst>
        </pc:spChg>
        <pc:graphicFrameChg chg="add del mod">
          <ac:chgData name="Kieran Jacobsen" userId="450d3b42-d566-4331-bb78-65f8ecdc1714" providerId="ADAL" clId="{F8BB0B40-7097-405A-B7F9-F62838D886BC}" dt="2018-09-11T08:37:59.672" v="116027"/>
          <ac:graphicFrameMkLst>
            <pc:docMk/>
            <pc:sldMk cId="4173274981" sldId="332"/>
            <ac:graphicFrameMk id="6" creationId="{ED9CAE37-7884-4BCC-9426-E47484A19988}"/>
          </ac:graphicFrameMkLst>
        </pc:graphicFrameChg>
      </pc:sldChg>
      <pc:sldChg chg="addSp delSp modSp add ord modTransition modNotesTx">
        <pc:chgData name="Kieran Jacobsen" userId="450d3b42-d566-4331-bb78-65f8ecdc1714" providerId="ADAL" clId="{F8BB0B40-7097-405A-B7F9-F62838D886BC}" dt="2018-09-06T10:20:54.736" v="70154"/>
        <pc:sldMkLst>
          <pc:docMk/>
          <pc:sldMk cId="2635839101" sldId="333"/>
        </pc:sldMkLst>
        <pc:picChg chg="del">
          <ac:chgData name="Kieran Jacobsen" userId="450d3b42-d566-4331-bb78-65f8ecdc1714" providerId="ADAL" clId="{F8BB0B40-7097-405A-B7F9-F62838D886BC}" dt="2018-09-04T10:17:13.604" v="60402" actId="478"/>
          <ac:picMkLst>
            <pc:docMk/>
            <pc:sldMk cId="2635839101" sldId="333"/>
            <ac:picMk id="3" creationId="{C3D80D9C-173C-4566-BD9B-4B43DC6BB916}"/>
          </ac:picMkLst>
        </pc:picChg>
        <pc:picChg chg="add mod">
          <ac:chgData name="Kieran Jacobsen" userId="450d3b42-d566-4331-bb78-65f8ecdc1714" providerId="ADAL" clId="{F8BB0B40-7097-405A-B7F9-F62838D886BC}" dt="2018-09-04T10:18:58.663" v="60424" actId="14100"/>
          <ac:picMkLst>
            <pc:docMk/>
            <pc:sldMk cId="2635839101" sldId="333"/>
            <ac:picMk id="4" creationId="{A5D52BB5-A82A-4F1B-9FEF-0CA254431152}"/>
          </ac:picMkLst>
        </pc:picChg>
      </pc:sldChg>
      <pc:sldChg chg="addSp delSp modSp add modTransition modNotesTx">
        <pc:chgData name="Kieran Jacobsen" userId="450d3b42-d566-4331-bb78-65f8ecdc1714" providerId="ADAL" clId="{F8BB0B40-7097-405A-B7F9-F62838D886BC}" dt="2018-09-06T10:20:54.736" v="70154"/>
        <pc:sldMkLst>
          <pc:docMk/>
          <pc:sldMk cId="205877471" sldId="334"/>
        </pc:sldMkLst>
        <pc:picChg chg="add del mod">
          <ac:chgData name="Kieran Jacobsen" userId="450d3b42-d566-4331-bb78-65f8ecdc1714" providerId="ADAL" clId="{F8BB0B40-7097-405A-B7F9-F62838D886BC}" dt="2018-09-04T10:24:41.017" v="60451" actId="478"/>
          <ac:picMkLst>
            <pc:docMk/>
            <pc:sldMk cId="205877471" sldId="334"/>
            <ac:picMk id="3" creationId="{F361911D-A2D5-433E-BD67-F60357B0A2FA}"/>
          </ac:picMkLst>
        </pc:picChg>
        <pc:picChg chg="add mod">
          <ac:chgData name="Kieran Jacobsen" userId="450d3b42-d566-4331-bb78-65f8ecdc1714" providerId="ADAL" clId="{F8BB0B40-7097-405A-B7F9-F62838D886BC}" dt="2018-09-04T10:25:33.324" v="60460" actId="14100"/>
          <ac:picMkLst>
            <pc:docMk/>
            <pc:sldMk cId="205877471" sldId="334"/>
            <ac:picMk id="5" creationId="{2D673D1E-5DF7-4505-A604-18F6F14873BD}"/>
          </ac:picMkLst>
        </pc:picChg>
      </pc:sldChg>
      <pc:sldChg chg="delSp modSp add modTransition modNotesTx">
        <pc:chgData name="Kieran Jacobsen" userId="450d3b42-d566-4331-bb78-65f8ecdc1714" providerId="ADAL" clId="{F8BB0B40-7097-405A-B7F9-F62838D886BC}" dt="2018-09-11T08:26:40.543" v="115961" actId="1076"/>
        <pc:sldMkLst>
          <pc:docMk/>
          <pc:sldMk cId="3568371897" sldId="338"/>
        </pc:sldMkLst>
        <pc:spChg chg="mod">
          <ac:chgData name="Kieran Jacobsen" userId="450d3b42-d566-4331-bb78-65f8ecdc1714" providerId="ADAL" clId="{F8BB0B40-7097-405A-B7F9-F62838D886BC}" dt="2018-09-11T08:26:40.543" v="115961" actId="1076"/>
          <ac:spMkLst>
            <pc:docMk/>
            <pc:sldMk cId="3568371897" sldId="338"/>
            <ac:spMk id="532" creationId="{00000000-0000-0000-0000-000000000000}"/>
          </ac:spMkLst>
        </pc:spChg>
        <pc:picChg chg="del">
          <ac:chgData name="Kieran Jacobsen" userId="450d3b42-d566-4331-bb78-65f8ecdc1714" providerId="ADAL" clId="{F8BB0B40-7097-405A-B7F9-F62838D886BC}" dt="2018-09-04T12:39:12.590" v="70140" actId="478"/>
          <ac:picMkLst>
            <pc:docMk/>
            <pc:sldMk cId="3568371897" sldId="338"/>
            <ac:picMk id="3" creationId="{C3D80D9C-173C-4566-BD9B-4B43DC6BB916}"/>
          </ac:picMkLst>
        </pc:picChg>
      </pc:sldChg>
      <pc:sldChg chg="modSp add modTransition modNotesTx">
        <pc:chgData name="Kieran Jacobsen" userId="450d3b42-d566-4331-bb78-65f8ecdc1714" providerId="ADAL" clId="{F8BB0B40-7097-405A-B7F9-F62838D886BC}" dt="2018-09-09T05:52:25.874" v="105530" actId="20577"/>
        <pc:sldMkLst>
          <pc:docMk/>
          <pc:sldMk cId="168657908" sldId="339"/>
        </pc:sldMkLst>
        <pc:spChg chg="mod">
          <ac:chgData name="Kieran Jacobsen" userId="450d3b42-d566-4331-bb78-65f8ecdc1714" providerId="ADAL" clId="{F8BB0B40-7097-405A-B7F9-F62838D886BC}" dt="2018-09-06T10:23:00.783" v="70158"/>
          <ac:spMkLst>
            <pc:docMk/>
            <pc:sldMk cId="168657908" sldId="339"/>
            <ac:spMk id="356" creationId="{00000000-0000-0000-0000-000000000000}"/>
          </ac:spMkLst>
        </pc:spChg>
      </pc:sldChg>
      <pc:sldChg chg="modSp add modNotesTx">
        <pc:chgData name="Kieran Jacobsen" userId="450d3b42-d566-4331-bb78-65f8ecdc1714" providerId="ADAL" clId="{F8BB0B40-7097-405A-B7F9-F62838D886BC}" dt="2018-09-11T08:26:33.070" v="115960" actId="1076"/>
        <pc:sldMkLst>
          <pc:docMk/>
          <pc:sldMk cId="896612729" sldId="340"/>
        </pc:sldMkLst>
        <pc:spChg chg="mod">
          <ac:chgData name="Kieran Jacobsen" userId="450d3b42-d566-4331-bb78-65f8ecdc1714" providerId="ADAL" clId="{F8BB0B40-7097-405A-B7F9-F62838D886BC}" dt="2018-09-11T08:26:33.070" v="115960" actId="1076"/>
          <ac:spMkLst>
            <pc:docMk/>
            <pc:sldMk cId="896612729" sldId="340"/>
            <ac:spMk id="3" creationId="{6AE6DD96-D372-4174-9266-6941F1F7E45A}"/>
          </ac:spMkLst>
        </pc:spChg>
      </pc:sldChg>
      <pc:sldChg chg="modSp add ord modNotesTx">
        <pc:chgData name="Kieran Jacobsen" userId="450d3b42-d566-4331-bb78-65f8ecdc1714" providerId="ADAL" clId="{F8BB0B40-7097-405A-B7F9-F62838D886BC}" dt="2018-09-13T06:52:41.719" v="127381" actId="6549"/>
        <pc:sldMkLst>
          <pc:docMk/>
          <pc:sldMk cId="4168613743" sldId="341"/>
        </pc:sldMkLst>
        <pc:spChg chg="mod">
          <ac:chgData name="Kieran Jacobsen" userId="450d3b42-d566-4331-bb78-65f8ecdc1714" providerId="ADAL" clId="{F8BB0B40-7097-405A-B7F9-F62838D886BC}" dt="2018-09-09T03:49:59.332" v="96206" actId="20577"/>
          <ac:spMkLst>
            <pc:docMk/>
            <pc:sldMk cId="4168613743" sldId="341"/>
            <ac:spMk id="2" creationId="{A10CF3DD-0120-47F4-9533-9AA59AE6D44F}"/>
          </ac:spMkLst>
        </pc:spChg>
        <pc:spChg chg="mod">
          <ac:chgData name="Kieran Jacobsen" userId="450d3b42-d566-4331-bb78-65f8ecdc1714" providerId="ADAL" clId="{F8BB0B40-7097-405A-B7F9-F62838D886BC}" dt="2018-09-08T11:57:58.896" v="79029" actId="20577"/>
          <ac:spMkLst>
            <pc:docMk/>
            <pc:sldMk cId="4168613743" sldId="341"/>
            <ac:spMk id="3" creationId="{6AE6DD96-D372-4174-9266-6941F1F7E45A}"/>
          </ac:spMkLst>
        </pc:spChg>
      </pc:sldChg>
      <pc:sldChg chg="modSp add modNotesTx">
        <pc:chgData name="Kieran Jacobsen" userId="450d3b42-d566-4331-bb78-65f8ecdc1714" providerId="ADAL" clId="{F8BB0B40-7097-405A-B7F9-F62838D886BC}" dt="2018-09-09T10:42:32.949" v="105613" actId="948"/>
        <pc:sldMkLst>
          <pc:docMk/>
          <pc:sldMk cId="3840441216" sldId="342"/>
        </pc:sldMkLst>
        <pc:spChg chg="mod">
          <ac:chgData name="Kieran Jacobsen" userId="450d3b42-d566-4331-bb78-65f8ecdc1714" providerId="ADAL" clId="{F8BB0B40-7097-405A-B7F9-F62838D886BC}" dt="2018-09-09T03:50:00.962" v="96207" actId="20577"/>
          <ac:spMkLst>
            <pc:docMk/>
            <pc:sldMk cId="3840441216" sldId="342"/>
            <ac:spMk id="2" creationId="{A10CF3DD-0120-47F4-9533-9AA59AE6D44F}"/>
          </ac:spMkLst>
        </pc:spChg>
        <pc:spChg chg="mod">
          <ac:chgData name="Kieran Jacobsen" userId="450d3b42-d566-4331-bb78-65f8ecdc1714" providerId="ADAL" clId="{F8BB0B40-7097-405A-B7F9-F62838D886BC}" dt="2018-09-09T05:35:06.290" v="103548" actId="6549"/>
          <ac:spMkLst>
            <pc:docMk/>
            <pc:sldMk cId="3840441216" sldId="342"/>
            <ac:spMk id="3" creationId="{6AE6DD96-D372-4174-9266-6941F1F7E45A}"/>
          </ac:spMkLst>
        </pc:spChg>
      </pc:sldChg>
      <pc:sldChg chg="modSp add modNotesTx">
        <pc:chgData name="Kieran Jacobsen" userId="450d3b42-d566-4331-bb78-65f8ecdc1714" providerId="ADAL" clId="{F8BB0B40-7097-405A-B7F9-F62838D886BC}" dt="2018-09-09T10:42:38.300" v="105614" actId="948"/>
        <pc:sldMkLst>
          <pc:docMk/>
          <pc:sldMk cId="3835057857" sldId="343"/>
        </pc:sldMkLst>
        <pc:spChg chg="mod">
          <ac:chgData name="Kieran Jacobsen" userId="450d3b42-d566-4331-bb78-65f8ecdc1714" providerId="ADAL" clId="{F8BB0B40-7097-405A-B7F9-F62838D886BC}" dt="2018-09-08T11:24:42.701" v="76448" actId="20577"/>
          <ac:spMkLst>
            <pc:docMk/>
            <pc:sldMk cId="3835057857" sldId="343"/>
            <ac:spMk id="2" creationId="{A10CF3DD-0120-47F4-9533-9AA59AE6D44F}"/>
          </ac:spMkLst>
        </pc:spChg>
        <pc:spChg chg="mod">
          <ac:chgData name="Kieran Jacobsen" userId="450d3b42-d566-4331-bb78-65f8ecdc1714" providerId="ADAL" clId="{F8BB0B40-7097-405A-B7F9-F62838D886BC}" dt="2018-09-09T02:13:41.028" v="95370" actId="20577"/>
          <ac:spMkLst>
            <pc:docMk/>
            <pc:sldMk cId="3835057857" sldId="343"/>
            <ac:spMk id="3" creationId="{6AE6DD96-D372-4174-9266-6941F1F7E45A}"/>
          </ac:spMkLst>
        </pc:spChg>
      </pc:sldChg>
      <pc:sldChg chg="modSp add modNotesTx">
        <pc:chgData name="Kieran Jacobsen" userId="450d3b42-d566-4331-bb78-65f8ecdc1714" providerId="ADAL" clId="{F8BB0B40-7097-405A-B7F9-F62838D886BC}" dt="2018-09-13T11:11:54.938" v="129688" actId="20577"/>
        <pc:sldMkLst>
          <pc:docMk/>
          <pc:sldMk cId="2115152678" sldId="344"/>
        </pc:sldMkLst>
        <pc:spChg chg="mod">
          <ac:chgData name="Kieran Jacobsen" userId="450d3b42-d566-4331-bb78-65f8ecdc1714" providerId="ADAL" clId="{F8BB0B40-7097-405A-B7F9-F62838D886BC}" dt="2018-09-09T10:33:09.349" v="105556" actId="20577"/>
          <ac:spMkLst>
            <pc:docMk/>
            <pc:sldMk cId="2115152678" sldId="344"/>
            <ac:spMk id="349" creationId="{00000000-0000-0000-0000-000000000000}"/>
          </ac:spMkLst>
        </pc:spChg>
        <pc:spChg chg="mod">
          <ac:chgData name="Kieran Jacobsen" userId="450d3b42-d566-4331-bb78-65f8ecdc1714" providerId="ADAL" clId="{F8BB0B40-7097-405A-B7F9-F62838D886BC}" dt="2018-09-09T10:33:20.922" v="105586" actId="20577"/>
          <ac:spMkLst>
            <pc:docMk/>
            <pc:sldMk cId="2115152678" sldId="344"/>
            <ac:spMk id="350" creationId="{00000000-0000-0000-0000-000000000000}"/>
          </ac:spMkLst>
        </pc:spChg>
      </pc:sldChg>
      <pc:sldChg chg="add modNotesTx">
        <pc:chgData name="Kieran Jacobsen" userId="450d3b42-d566-4331-bb78-65f8ecdc1714" providerId="ADAL" clId="{F8BB0B40-7097-405A-B7F9-F62838D886BC}" dt="2018-09-09T10:38:59.689" v="105598" actId="20577"/>
        <pc:sldMkLst>
          <pc:docMk/>
          <pc:sldMk cId="485433469" sldId="346"/>
        </pc:sldMkLst>
      </pc:sldChg>
      <pc:sldChg chg="addSp delSp modSp add del modNotesTx">
        <pc:chgData name="Kieran Jacobsen" userId="450d3b42-d566-4331-bb78-65f8ecdc1714" providerId="ADAL" clId="{F8BB0B40-7097-405A-B7F9-F62838D886BC}" dt="2018-09-13T04:41:58.611" v="121429" actId="20577"/>
        <pc:sldMkLst>
          <pc:docMk/>
          <pc:sldMk cId="2030980567" sldId="347"/>
        </pc:sldMkLst>
        <pc:spChg chg="mod">
          <ac:chgData name="Kieran Jacobsen" userId="450d3b42-d566-4331-bb78-65f8ecdc1714" providerId="ADAL" clId="{F8BB0B40-7097-405A-B7F9-F62838D886BC}" dt="2018-09-10T09:44:48.887" v="106638" actId="20577"/>
          <ac:spMkLst>
            <pc:docMk/>
            <pc:sldMk cId="2030980567" sldId="347"/>
            <ac:spMk id="400" creationId="{00000000-0000-0000-0000-000000000000}"/>
          </ac:spMkLst>
        </pc:spChg>
        <pc:spChg chg="mod">
          <ac:chgData name="Kieran Jacobsen" userId="450d3b42-d566-4331-bb78-65f8ecdc1714" providerId="ADAL" clId="{F8BB0B40-7097-405A-B7F9-F62838D886BC}" dt="2018-09-10T09:45:25.901" v="106763" actId="6549"/>
          <ac:spMkLst>
            <pc:docMk/>
            <pc:sldMk cId="2030980567" sldId="347"/>
            <ac:spMk id="401" creationId="{00000000-0000-0000-0000-000000000000}"/>
          </ac:spMkLst>
        </pc:spChg>
        <pc:picChg chg="add mod">
          <ac:chgData name="Kieran Jacobsen" userId="450d3b42-d566-4331-bb78-65f8ecdc1714" providerId="ADAL" clId="{F8BB0B40-7097-405A-B7F9-F62838D886BC}" dt="2018-09-11T08:32:39.828" v="116005" actId="1076"/>
          <ac:picMkLst>
            <pc:docMk/>
            <pc:sldMk cId="2030980567" sldId="347"/>
            <ac:picMk id="3" creationId="{ADBCF36C-CA42-49B4-8299-B3FA17013313}"/>
          </ac:picMkLst>
        </pc:picChg>
        <pc:picChg chg="del mod">
          <ac:chgData name="Kieran Jacobsen" userId="450d3b42-d566-4331-bb78-65f8ecdc1714" providerId="ADAL" clId="{F8BB0B40-7097-405A-B7F9-F62838D886BC}" dt="2018-09-09T11:39:42.326" v="105678" actId="478"/>
          <ac:picMkLst>
            <pc:docMk/>
            <pc:sldMk cId="2030980567" sldId="347"/>
            <ac:picMk id="402" creationId="{00000000-0000-0000-0000-000000000000}"/>
          </ac:picMkLst>
        </pc:picChg>
      </pc:sldChg>
      <pc:sldChg chg="addSp delSp modSp add modNotesTx">
        <pc:chgData name="Kieran Jacobsen" userId="450d3b42-d566-4331-bb78-65f8ecdc1714" providerId="ADAL" clId="{F8BB0B40-7097-405A-B7F9-F62838D886BC}" dt="2018-09-11T08:32:50.885" v="116006" actId="1076"/>
        <pc:sldMkLst>
          <pc:docMk/>
          <pc:sldMk cId="3495469391" sldId="348"/>
        </pc:sldMkLst>
        <pc:spChg chg="mod">
          <ac:chgData name="Kieran Jacobsen" userId="450d3b42-d566-4331-bb78-65f8ecdc1714" providerId="ADAL" clId="{F8BB0B40-7097-405A-B7F9-F62838D886BC}" dt="2018-09-10T10:38:11.263" v="109918" actId="20577"/>
          <ac:spMkLst>
            <pc:docMk/>
            <pc:sldMk cId="3495469391" sldId="348"/>
            <ac:spMk id="400" creationId="{00000000-0000-0000-0000-000000000000}"/>
          </ac:spMkLst>
        </pc:spChg>
        <pc:spChg chg="mod">
          <ac:chgData name="Kieran Jacobsen" userId="450d3b42-d566-4331-bb78-65f8ecdc1714" providerId="ADAL" clId="{F8BB0B40-7097-405A-B7F9-F62838D886BC}" dt="2018-09-11T00:08:23.676" v="113431" actId="20577"/>
          <ac:spMkLst>
            <pc:docMk/>
            <pc:sldMk cId="3495469391" sldId="348"/>
            <ac:spMk id="401" creationId="{00000000-0000-0000-0000-000000000000}"/>
          </ac:spMkLst>
        </pc:spChg>
        <pc:picChg chg="add mod">
          <ac:chgData name="Kieran Jacobsen" userId="450d3b42-d566-4331-bb78-65f8ecdc1714" providerId="ADAL" clId="{F8BB0B40-7097-405A-B7F9-F62838D886BC}" dt="2018-09-11T08:32:50.885" v="116006" actId="1076"/>
          <ac:picMkLst>
            <pc:docMk/>
            <pc:sldMk cId="3495469391" sldId="348"/>
            <ac:picMk id="3" creationId="{AF765E27-637B-4D04-A9C3-77DC1D7E297D}"/>
          </ac:picMkLst>
        </pc:picChg>
        <pc:picChg chg="del">
          <ac:chgData name="Kieran Jacobsen" userId="450d3b42-d566-4331-bb78-65f8ecdc1714" providerId="ADAL" clId="{F8BB0B40-7097-405A-B7F9-F62838D886BC}" dt="2018-09-09T11:40:11.602" v="105688" actId="478"/>
          <ac:picMkLst>
            <pc:docMk/>
            <pc:sldMk cId="3495469391" sldId="348"/>
            <ac:picMk id="402" creationId="{00000000-0000-0000-0000-000000000000}"/>
          </ac:picMkLst>
        </pc:picChg>
      </pc:sldChg>
      <pc:sldChg chg="addSp delSp modSp add ord modNotesTx">
        <pc:chgData name="Kieran Jacobsen" userId="450d3b42-d566-4331-bb78-65f8ecdc1714" providerId="ADAL" clId="{F8BB0B40-7097-405A-B7F9-F62838D886BC}" dt="2018-09-13T11:18:48.300" v="129957" actId="14100"/>
        <pc:sldMkLst>
          <pc:docMk/>
          <pc:sldMk cId="2973832094" sldId="349"/>
        </pc:sldMkLst>
        <pc:spChg chg="mod">
          <ac:chgData name="Kieran Jacobsen" userId="450d3b42-d566-4331-bb78-65f8ecdc1714" providerId="ADAL" clId="{F8BB0B40-7097-405A-B7F9-F62838D886BC}" dt="2018-09-10T10:38:23.751" v="109934" actId="313"/>
          <ac:spMkLst>
            <pc:docMk/>
            <pc:sldMk cId="2973832094" sldId="349"/>
            <ac:spMk id="400" creationId="{00000000-0000-0000-0000-000000000000}"/>
          </ac:spMkLst>
        </pc:spChg>
        <pc:spChg chg="mod">
          <ac:chgData name="Kieran Jacobsen" userId="450d3b42-d566-4331-bb78-65f8ecdc1714" providerId="ADAL" clId="{F8BB0B40-7097-405A-B7F9-F62838D886BC}" dt="2018-09-10T10:38:15.939" v="109920"/>
          <ac:spMkLst>
            <pc:docMk/>
            <pc:sldMk cId="2973832094" sldId="349"/>
            <ac:spMk id="401" creationId="{00000000-0000-0000-0000-000000000000}"/>
          </ac:spMkLst>
        </pc:spChg>
        <pc:picChg chg="add del mod">
          <ac:chgData name="Kieran Jacobsen" userId="450d3b42-d566-4331-bb78-65f8ecdc1714" providerId="ADAL" clId="{F8BB0B40-7097-405A-B7F9-F62838D886BC}" dt="2018-09-10T10:49:48.370" v="111569" actId="478"/>
          <ac:picMkLst>
            <pc:docMk/>
            <pc:sldMk cId="2973832094" sldId="349"/>
            <ac:picMk id="5" creationId="{2FE5549C-C744-4F17-B48D-312AE207C12A}"/>
          </ac:picMkLst>
        </pc:picChg>
        <pc:picChg chg="add del mod">
          <ac:chgData name="Kieran Jacobsen" userId="450d3b42-d566-4331-bb78-65f8ecdc1714" providerId="ADAL" clId="{F8BB0B40-7097-405A-B7F9-F62838D886BC}" dt="2018-09-09T11:41:22.896" v="105695" actId="478"/>
          <ac:picMkLst>
            <pc:docMk/>
            <pc:sldMk cId="2973832094" sldId="349"/>
            <ac:picMk id="5" creationId="{3A654976-5C8F-4BDF-938B-9C22F910C050}"/>
          </ac:picMkLst>
        </pc:picChg>
        <pc:picChg chg="mod">
          <ac:chgData name="Kieran Jacobsen" userId="450d3b42-d566-4331-bb78-65f8ecdc1714" providerId="ADAL" clId="{F8BB0B40-7097-405A-B7F9-F62838D886BC}" dt="2018-09-13T11:18:48.300" v="129957" actId="14100"/>
          <ac:picMkLst>
            <pc:docMk/>
            <pc:sldMk cId="2973832094" sldId="349"/>
            <ac:picMk id="402" creationId="{00000000-0000-0000-0000-000000000000}"/>
          </ac:picMkLst>
        </pc:picChg>
      </pc:sldChg>
      <pc:sldChg chg="addSp delSp modSp add ord modNotesTx">
        <pc:chgData name="Kieran Jacobsen" userId="450d3b42-d566-4331-bb78-65f8ecdc1714" providerId="ADAL" clId="{F8BB0B40-7097-405A-B7F9-F62838D886BC}" dt="2018-09-13T06:56:19.906" v="127758" actId="20577"/>
        <pc:sldMkLst>
          <pc:docMk/>
          <pc:sldMk cId="1728414442" sldId="350"/>
        </pc:sldMkLst>
        <pc:spChg chg="mod">
          <ac:chgData name="Kieran Jacobsen" userId="450d3b42-d566-4331-bb78-65f8ecdc1714" providerId="ADAL" clId="{F8BB0B40-7097-405A-B7F9-F62838D886BC}" dt="2018-09-10T10:31:22.134" v="109468" actId="20577"/>
          <ac:spMkLst>
            <pc:docMk/>
            <pc:sldMk cId="1728414442" sldId="350"/>
            <ac:spMk id="400" creationId="{00000000-0000-0000-0000-000000000000}"/>
          </ac:spMkLst>
        </pc:spChg>
        <pc:spChg chg="mod">
          <ac:chgData name="Kieran Jacobsen" userId="450d3b42-d566-4331-bb78-65f8ecdc1714" providerId="ADAL" clId="{F8BB0B40-7097-405A-B7F9-F62838D886BC}" dt="2018-09-10T10:32:28.732" v="109552" actId="20577"/>
          <ac:spMkLst>
            <pc:docMk/>
            <pc:sldMk cId="1728414442" sldId="350"/>
            <ac:spMk id="401" creationId="{00000000-0000-0000-0000-000000000000}"/>
          </ac:spMkLst>
        </pc:spChg>
        <pc:picChg chg="add mod">
          <ac:chgData name="Kieran Jacobsen" userId="450d3b42-d566-4331-bb78-65f8ecdc1714" providerId="ADAL" clId="{F8BB0B40-7097-405A-B7F9-F62838D886BC}" dt="2018-09-11T08:34:06.061" v="116013" actId="14100"/>
          <ac:picMkLst>
            <pc:docMk/>
            <pc:sldMk cId="1728414442" sldId="350"/>
            <ac:picMk id="3" creationId="{EF777C35-A57D-4E9A-ABEE-1564A07659F3}"/>
          </ac:picMkLst>
        </pc:picChg>
        <pc:picChg chg="add del mod">
          <ac:chgData name="Kieran Jacobsen" userId="450d3b42-d566-4331-bb78-65f8ecdc1714" providerId="ADAL" clId="{F8BB0B40-7097-405A-B7F9-F62838D886BC}" dt="2018-09-10T10:06:11.562" v="108134" actId="478"/>
          <ac:picMkLst>
            <pc:docMk/>
            <pc:sldMk cId="1728414442" sldId="350"/>
            <ac:picMk id="402" creationId="{00000000-0000-0000-0000-000000000000}"/>
          </ac:picMkLst>
        </pc:picChg>
      </pc:sldChg>
      <pc:sldChg chg="addSp delSp modSp add modNotesTx">
        <pc:chgData name="Kieran Jacobsen" userId="450d3b42-d566-4331-bb78-65f8ecdc1714" providerId="ADAL" clId="{F8BB0B40-7097-405A-B7F9-F62838D886BC}" dt="2018-09-13T07:01:59.125" v="127841" actId="20577"/>
        <pc:sldMkLst>
          <pc:docMk/>
          <pc:sldMk cId="2660210006" sldId="351"/>
        </pc:sldMkLst>
        <pc:spChg chg="add del mod">
          <ac:chgData name="Kieran Jacobsen" userId="450d3b42-d566-4331-bb78-65f8ecdc1714" providerId="ADAL" clId="{F8BB0B40-7097-405A-B7F9-F62838D886BC}" dt="2018-09-11T01:05:32.409" v="115797" actId="20577"/>
          <ac:spMkLst>
            <pc:docMk/>
            <pc:sldMk cId="2660210006" sldId="351"/>
            <ac:spMk id="3" creationId="{45F1BAD1-C967-4E45-9247-3FE2E744C933}"/>
          </ac:spMkLst>
        </pc:spChg>
        <pc:spChg chg="add del">
          <ac:chgData name="Kieran Jacobsen" userId="450d3b42-d566-4331-bb78-65f8ecdc1714" providerId="ADAL" clId="{F8BB0B40-7097-405A-B7F9-F62838D886BC}" dt="2018-09-11T01:04:42.268" v="115725"/>
          <ac:spMkLst>
            <pc:docMk/>
            <pc:sldMk cId="2660210006" sldId="351"/>
            <ac:spMk id="4" creationId="{9033679F-CC6B-416B-8E48-01C06012F5E5}"/>
          </ac:spMkLst>
        </pc:spChg>
      </pc:sldChg>
      <pc:sldChg chg="addSp delSp modSp add del modNotesTx">
        <pc:chgData name="Kieran Jacobsen" userId="450d3b42-d566-4331-bb78-65f8ecdc1714" providerId="ADAL" clId="{F8BB0B40-7097-405A-B7F9-F62838D886BC}" dt="2018-09-13T11:06:58.374" v="129289" actId="2696"/>
        <pc:sldMkLst>
          <pc:docMk/>
          <pc:sldMk cId="662438733" sldId="352"/>
        </pc:sldMkLst>
        <pc:spChg chg="mod">
          <ac:chgData name="Kieran Jacobsen" userId="450d3b42-d566-4331-bb78-65f8ecdc1714" providerId="ADAL" clId="{F8BB0B40-7097-405A-B7F9-F62838D886BC}" dt="2018-09-10T11:10:15.078" v="112090" actId="20577"/>
          <ac:spMkLst>
            <pc:docMk/>
            <pc:sldMk cId="662438733" sldId="352"/>
            <ac:spMk id="2" creationId="{A10CF3DD-0120-47F4-9533-9AA59AE6D44F}"/>
          </ac:spMkLst>
        </pc:spChg>
        <pc:spChg chg="mod">
          <ac:chgData name="Kieran Jacobsen" userId="450d3b42-d566-4331-bb78-65f8ecdc1714" providerId="ADAL" clId="{F8BB0B40-7097-405A-B7F9-F62838D886BC}" dt="2018-09-13T04:02:46.174" v="119126"/>
          <ac:spMkLst>
            <pc:docMk/>
            <pc:sldMk cId="662438733" sldId="352"/>
            <ac:spMk id="3" creationId="{6AE6DD96-D372-4174-9266-6941F1F7E45A}"/>
          </ac:spMkLst>
        </pc:spChg>
        <pc:picChg chg="add del mod">
          <ac:chgData name="Kieran Jacobsen" userId="450d3b42-d566-4331-bb78-65f8ecdc1714" providerId="ADAL" clId="{F8BB0B40-7097-405A-B7F9-F62838D886BC}" dt="2018-09-10T11:21:14.694" v="112561" actId="478"/>
          <ac:picMkLst>
            <pc:docMk/>
            <pc:sldMk cId="662438733" sldId="352"/>
            <ac:picMk id="4" creationId="{2AC56FC7-CBFC-40ED-AD34-40BF357019E4}"/>
          </ac:picMkLst>
        </pc:picChg>
        <pc:picChg chg="add mod">
          <ac:chgData name="Kieran Jacobsen" userId="450d3b42-d566-4331-bb78-65f8ecdc1714" providerId="ADAL" clId="{F8BB0B40-7097-405A-B7F9-F62838D886BC}" dt="2018-09-13T11:06:22.616" v="129281" actId="1076"/>
          <ac:picMkLst>
            <pc:docMk/>
            <pc:sldMk cId="662438733" sldId="352"/>
            <ac:picMk id="4" creationId="{F6BE98B6-63F6-4C55-B647-3DEB09C8951B}"/>
          </ac:picMkLst>
        </pc:picChg>
      </pc:sldChg>
      <pc:sldChg chg="addSp delSp modSp add del modNotesTx">
        <pc:chgData name="Kieran Jacobsen" userId="450d3b42-d566-4331-bb78-65f8ecdc1714" providerId="ADAL" clId="{F8BB0B40-7097-405A-B7F9-F62838D886BC}" dt="2018-09-13T11:27:09.488" v="130195" actId="2696"/>
        <pc:sldMkLst>
          <pc:docMk/>
          <pc:sldMk cId="3145215946" sldId="354"/>
        </pc:sldMkLst>
        <pc:spChg chg="mod">
          <ac:chgData name="Kieran Jacobsen" userId="450d3b42-d566-4331-bb78-65f8ecdc1714" providerId="ADAL" clId="{F8BB0B40-7097-405A-B7F9-F62838D886BC}" dt="2018-09-10T11:10:27.842" v="112122" actId="20577"/>
          <ac:spMkLst>
            <pc:docMk/>
            <pc:sldMk cId="3145215946" sldId="354"/>
            <ac:spMk id="2" creationId="{A10CF3DD-0120-47F4-9533-9AA59AE6D44F}"/>
          </ac:spMkLst>
        </pc:spChg>
        <pc:spChg chg="del">
          <ac:chgData name="Kieran Jacobsen" userId="450d3b42-d566-4331-bb78-65f8ecdc1714" providerId="ADAL" clId="{F8BB0B40-7097-405A-B7F9-F62838D886BC}" dt="2018-09-13T11:19:29.549" v="129963" actId="478"/>
          <ac:spMkLst>
            <pc:docMk/>
            <pc:sldMk cId="3145215946" sldId="354"/>
            <ac:spMk id="3" creationId="{6AE6DD96-D372-4174-9266-6941F1F7E45A}"/>
          </ac:spMkLst>
        </pc:spChg>
        <pc:picChg chg="add del mod">
          <ac:chgData name="Kieran Jacobsen" userId="450d3b42-d566-4331-bb78-65f8ecdc1714" providerId="ADAL" clId="{F8BB0B40-7097-405A-B7F9-F62838D886BC}" dt="2018-09-13T11:26:30.834" v="130188"/>
          <ac:picMkLst>
            <pc:docMk/>
            <pc:sldMk cId="3145215946" sldId="354"/>
            <ac:picMk id="4" creationId="{0D2E5FFD-3AC1-4938-A214-0CE3DCF5E341}"/>
          </ac:picMkLst>
        </pc:picChg>
      </pc:sldChg>
      <pc:sldChg chg="addSp delSp modSp add del modNotesTx">
        <pc:chgData name="Kieran Jacobsen" userId="450d3b42-d566-4331-bb78-65f8ecdc1714" providerId="ADAL" clId="{F8BB0B40-7097-405A-B7F9-F62838D886BC}" dt="2018-09-13T11:28:29.398" v="130218" actId="2696"/>
        <pc:sldMkLst>
          <pc:docMk/>
          <pc:sldMk cId="71184130" sldId="355"/>
        </pc:sldMkLst>
        <pc:spChg chg="mod">
          <ac:chgData name="Kieran Jacobsen" userId="450d3b42-d566-4331-bb78-65f8ecdc1714" providerId="ADAL" clId="{F8BB0B40-7097-405A-B7F9-F62838D886BC}" dt="2018-09-10T11:10:35.027" v="112135" actId="20577"/>
          <ac:spMkLst>
            <pc:docMk/>
            <pc:sldMk cId="71184130" sldId="355"/>
            <ac:spMk id="2" creationId="{A10CF3DD-0120-47F4-9533-9AA59AE6D44F}"/>
          </ac:spMkLst>
        </pc:spChg>
        <pc:spChg chg="add del">
          <ac:chgData name="Kieran Jacobsen" userId="450d3b42-d566-4331-bb78-65f8ecdc1714" providerId="ADAL" clId="{F8BB0B40-7097-405A-B7F9-F62838D886BC}" dt="2018-09-13T11:20:14.546" v="129976" actId="478"/>
          <ac:spMkLst>
            <pc:docMk/>
            <pc:sldMk cId="71184130" sldId="355"/>
            <ac:spMk id="3" creationId="{6AE6DD96-D372-4174-9266-6941F1F7E45A}"/>
          </ac:spMkLst>
        </pc:spChg>
        <pc:picChg chg="add mod">
          <ac:chgData name="Kieran Jacobsen" userId="450d3b42-d566-4331-bb78-65f8ecdc1714" providerId="ADAL" clId="{F8BB0B40-7097-405A-B7F9-F62838D886BC}" dt="2018-09-13T11:20:22.716" v="129979" actId="1076"/>
          <ac:picMkLst>
            <pc:docMk/>
            <pc:sldMk cId="71184130" sldId="355"/>
            <ac:picMk id="4" creationId="{B81C2B26-BE4D-4597-BA1C-AE3D2CC91473}"/>
          </ac:picMkLst>
        </pc:picChg>
      </pc:sldChg>
      <pc:sldChg chg="addSp modSp add del modNotesTx">
        <pc:chgData name="Kieran Jacobsen" userId="450d3b42-d566-4331-bb78-65f8ecdc1714" providerId="ADAL" clId="{F8BB0B40-7097-405A-B7F9-F62838D886BC}" dt="2018-09-13T11:31:03.896" v="130236" actId="2696"/>
        <pc:sldMkLst>
          <pc:docMk/>
          <pc:sldMk cId="3400854041" sldId="356"/>
        </pc:sldMkLst>
        <pc:spChg chg="mod">
          <ac:chgData name="Kieran Jacobsen" userId="450d3b42-d566-4331-bb78-65f8ecdc1714" providerId="ADAL" clId="{F8BB0B40-7097-405A-B7F9-F62838D886BC}" dt="2018-09-10T11:12:44.011" v="112215" actId="20577"/>
          <ac:spMkLst>
            <pc:docMk/>
            <pc:sldMk cId="3400854041" sldId="356"/>
            <ac:spMk id="2" creationId="{A10CF3DD-0120-47F4-9533-9AA59AE6D44F}"/>
          </ac:spMkLst>
        </pc:spChg>
        <pc:picChg chg="add mod">
          <ac:chgData name="Kieran Jacobsen" userId="450d3b42-d566-4331-bb78-65f8ecdc1714" providerId="ADAL" clId="{F8BB0B40-7097-405A-B7F9-F62838D886BC}" dt="2018-09-10T11:15:07.593" v="112234" actId="14100"/>
          <ac:picMkLst>
            <pc:docMk/>
            <pc:sldMk cId="3400854041" sldId="356"/>
            <ac:picMk id="4" creationId="{0F4EF348-9F1E-4EAF-B736-06160558D09E}"/>
          </ac:picMkLst>
        </pc:picChg>
        <pc:picChg chg="add mod">
          <ac:chgData name="Kieran Jacobsen" userId="450d3b42-d566-4331-bb78-65f8ecdc1714" providerId="ADAL" clId="{F8BB0B40-7097-405A-B7F9-F62838D886BC}" dt="2018-09-10T11:15:02.524" v="112232" actId="1076"/>
          <ac:picMkLst>
            <pc:docMk/>
            <pc:sldMk cId="3400854041" sldId="356"/>
            <ac:picMk id="5" creationId="{5932695A-3443-40D4-B1EE-8B042D555BFF}"/>
          </ac:picMkLst>
        </pc:picChg>
      </pc:sldChg>
      <pc:sldChg chg="modSp add del ord modNotesTx">
        <pc:chgData name="Kieran Jacobsen" userId="450d3b42-d566-4331-bb78-65f8ecdc1714" providerId="ADAL" clId="{F8BB0B40-7097-405A-B7F9-F62838D886BC}" dt="2018-09-13T06:40:06.066" v="127175" actId="2696"/>
        <pc:sldMkLst>
          <pc:docMk/>
          <pc:sldMk cId="4064445056" sldId="358"/>
        </pc:sldMkLst>
        <pc:spChg chg="mod">
          <ac:chgData name="Kieran Jacobsen" userId="450d3b42-d566-4331-bb78-65f8ecdc1714" providerId="ADAL" clId="{F8BB0B40-7097-405A-B7F9-F62838D886BC}" dt="2018-09-13T05:27:55.970" v="124602" actId="20577"/>
          <ac:spMkLst>
            <pc:docMk/>
            <pc:sldMk cId="4064445056" sldId="358"/>
            <ac:spMk id="2" creationId="{6324DDC0-382A-49E5-8EE4-8755AF4C305D}"/>
          </ac:spMkLst>
        </pc:spChg>
        <pc:spChg chg="mod">
          <ac:chgData name="Kieran Jacobsen" userId="450d3b42-d566-4331-bb78-65f8ecdc1714" providerId="ADAL" clId="{F8BB0B40-7097-405A-B7F9-F62838D886BC}" dt="2018-09-13T05:25:15.833" v="124518" actId="20577"/>
          <ac:spMkLst>
            <pc:docMk/>
            <pc:sldMk cId="4064445056" sldId="358"/>
            <ac:spMk id="3" creationId="{75DF7BD4-AFCD-4487-836A-7D11AEA97BC3}"/>
          </ac:spMkLst>
        </pc:spChg>
      </pc:sldChg>
      <pc:sldChg chg="modSp add ord modNotesTx">
        <pc:chgData name="Kieran Jacobsen" userId="450d3b42-d566-4331-bb78-65f8ecdc1714" providerId="ADAL" clId="{F8BB0B40-7097-405A-B7F9-F62838D886BC}" dt="2018-09-13T11:13:29.847" v="129735" actId="6549"/>
        <pc:sldMkLst>
          <pc:docMk/>
          <pc:sldMk cId="3849248602" sldId="359"/>
        </pc:sldMkLst>
        <pc:spChg chg="mod">
          <ac:chgData name="Kieran Jacobsen" userId="450d3b42-d566-4331-bb78-65f8ecdc1714" providerId="ADAL" clId="{F8BB0B40-7097-405A-B7F9-F62838D886BC}" dt="2018-09-11T10:33:47.420" v="116069" actId="20577"/>
          <ac:spMkLst>
            <pc:docMk/>
            <pc:sldMk cId="3849248602" sldId="359"/>
            <ac:spMk id="2" creationId="{A10CF3DD-0120-47F4-9533-9AA59AE6D44F}"/>
          </ac:spMkLst>
        </pc:spChg>
        <pc:spChg chg="mod">
          <ac:chgData name="Kieran Jacobsen" userId="450d3b42-d566-4331-bb78-65f8ecdc1714" providerId="ADAL" clId="{F8BB0B40-7097-405A-B7F9-F62838D886BC}" dt="2018-09-13T04:51:29.792" v="123308" actId="20577"/>
          <ac:spMkLst>
            <pc:docMk/>
            <pc:sldMk cId="3849248602" sldId="359"/>
            <ac:spMk id="3" creationId="{6AE6DD96-D372-4174-9266-6941F1F7E45A}"/>
          </ac:spMkLst>
        </pc:spChg>
      </pc:sldChg>
      <pc:sldChg chg="modSp add del modNotesTx">
        <pc:chgData name="Kieran Jacobsen" userId="450d3b42-d566-4331-bb78-65f8ecdc1714" providerId="ADAL" clId="{F8BB0B40-7097-405A-B7F9-F62838D886BC}" dt="2018-09-13T04:26:25.230" v="120555" actId="2696"/>
        <pc:sldMkLst>
          <pc:docMk/>
          <pc:sldMk cId="4083398719" sldId="360"/>
        </pc:sldMkLst>
        <pc:spChg chg="mod">
          <ac:chgData name="Kieran Jacobsen" userId="450d3b42-d566-4331-bb78-65f8ecdc1714" providerId="ADAL" clId="{F8BB0B40-7097-405A-B7F9-F62838D886BC}" dt="2018-09-13T04:04:31.913" v="119225" actId="20577"/>
          <ac:spMkLst>
            <pc:docMk/>
            <pc:sldMk cId="4083398719" sldId="360"/>
            <ac:spMk id="2" creationId="{0602A5E3-9D71-4FD8-9DB0-1843D873EAF7}"/>
          </ac:spMkLst>
        </pc:spChg>
        <pc:spChg chg="mod">
          <ac:chgData name="Kieran Jacobsen" userId="450d3b42-d566-4331-bb78-65f8ecdc1714" providerId="ADAL" clId="{F8BB0B40-7097-405A-B7F9-F62838D886BC}" dt="2018-09-13T03:57:45.197" v="118960" actId="6549"/>
          <ac:spMkLst>
            <pc:docMk/>
            <pc:sldMk cId="4083398719" sldId="360"/>
            <ac:spMk id="3" creationId="{45F1BAD1-C967-4E45-9247-3FE2E744C933}"/>
          </ac:spMkLst>
        </pc:spChg>
      </pc:sldChg>
      <pc:sldChg chg="addSp delSp modSp add del ord modTransition modNotesTx">
        <pc:chgData name="Kieran Jacobsen" userId="450d3b42-d566-4331-bb78-65f8ecdc1714" providerId="ADAL" clId="{F8BB0B40-7097-405A-B7F9-F62838D886BC}" dt="2018-09-13T04:40:23.252" v="121284" actId="2696"/>
        <pc:sldMkLst>
          <pc:docMk/>
          <pc:sldMk cId="1352181277" sldId="361"/>
        </pc:sldMkLst>
        <pc:spChg chg="add mod">
          <ac:chgData name="Kieran Jacobsen" userId="450d3b42-d566-4331-bb78-65f8ecdc1714" providerId="ADAL" clId="{F8BB0B40-7097-405A-B7F9-F62838D886BC}" dt="2018-09-13T04:21:48.863" v="120298" actId="1076"/>
          <ac:spMkLst>
            <pc:docMk/>
            <pc:sldMk cId="1352181277" sldId="361"/>
            <ac:spMk id="9" creationId="{4C27F669-C73A-4C7D-931F-496F8953095E}"/>
          </ac:spMkLst>
        </pc:spChg>
        <pc:spChg chg="mod">
          <ac:chgData name="Kieran Jacobsen" userId="450d3b42-d566-4331-bb78-65f8ecdc1714" providerId="ADAL" clId="{F8BB0B40-7097-405A-B7F9-F62838D886BC}" dt="2018-09-13T04:20:17.627" v="120285" actId="14100"/>
          <ac:spMkLst>
            <pc:docMk/>
            <pc:sldMk cId="1352181277" sldId="361"/>
            <ac:spMk id="532" creationId="{00000000-0000-0000-0000-000000000000}"/>
          </ac:spMkLst>
        </pc:spChg>
        <pc:picChg chg="add mod">
          <ac:chgData name="Kieran Jacobsen" userId="450d3b42-d566-4331-bb78-65f8ecdc1714" providerId="ADAL" clId="{F8BB0B40-7097-405A-B7F9-F62838D886BC}" dt="2018-09-13T04:20:13.031" v="120284" actId="14100"/>
          <ac:picMkLst>
            <pc:docMk/>
            <pc:sldMk cId="1352181277" sldId="361"/>
            <ac:picMk id="3" creationId="{A9E64F19-A1DD-44AC-B366-0CE9D7A0DAC0}"/>
          </ac:picMkLst>
        </pc:picChg>
        <pc:picChg chg="del">
          <ac:chgData name="Kieran Jacobsen" userId="450d3b42-d566-4331-bb78-65f8ecdc1714" providerId="ADAL" clId="{F8BB0B40-7097-405A-B7F9-F62838D886BC}" dt="2018-09-13T04:14:18.673" v="120268" actId="478"/>
          <ac:picMkLst>
            <pc:docMk/>
            <pc:sldMk cId="1352181277" sldId="361"/>
            <ac:picMk id="4" creationId="{A5D52BB5-A82A-4F1B-9FEF-0CA254431152}"/>
          </ac:picMkLst>
        </pc:picChg>
      </pc:sldChg>
      <pc:sldChg chg="add modNotesTx">
        <pc:chgData name="Kieran Jacobsen" userId="450d3b42-d566-4331-bb78-65f8ecdc1714" providerId="ADAL" clId="{F8BB0B40-7097-405A-B7F9-F62838D886BC}" dt="2018-09-13T05:23:10.229" v="124368" actId="6549"/>
        <pc:sldMkLst>
          <pc:docMk/>
          <pc:sldMk cId="2034222133" sldId="361"/>
        </pc:sldMkLst>
      </pc:sldChg>
      <pc:sldChg chg="addSp delSp modSp add del modNotesTx">
        <pc:chgData name="Kieran Jacobsen" userId="450d3b42-d566-4331-bb78-65f8ecdc1714" providerId="ADAL" clId="{F8BB0B40-7097-405A-B7F9-F62838D886BC}" dt="2018-09-13T04:40:23.264" v="121285" actId="2696"/>
        <pc:sldMkLst>
          <pc:docMk/>
          <pc:sldMk cId="186031195" sldId="362"/>
        </pc:sldMkLst>
        <pc:spChg chg="del mod">
          <ac:chgData name="Kieran Jacobsen" userId="450d3b42-d566-4331-bb78-65f8ecdc1714" providerId="ADAL" clId="{F8BB0B40-7097-405A-B7F9-F62838D886BC}" dt="2018-09-13T04:24:24.343" v="120344" actId="478"/>
          <ac:spMkLst>
            <pc:docMk/>
            <pc:sldMk cId="186031195" sldId="362"/>
            <ac:spMk id="9" creationId="{4C27F669-C73A-4C7D-931F-496F8953095E}"/>
          </ac:spMkLst>
        </pc:spChg>
        <pc:spChg chg="mod">
          <ac:chgData name="Kieran Jacobsen" userId="450d3b42-d566-4331-bb78-65f8ecdc1714" providerId="ADAL" clId="{F8BB0B40-7097-405A-B7F9-F62838D886BC}" dt="2018-09-13T04:24:17.984" v="120335" actId="14100"/>
          <ac:spMkLst>
            <pc:docMk/>
            <pc:sldMk cId="186031195" sldId="362"/>
            <ac:spMk id="532" creationId="{00000000-0000-0000-0000-000000000000}"/>
          </ac:spMkLst>
        </pc:spChg>
        <pc:picChg chg="del">
          <ac:chgData name="Kieran Jacobsen" userId="450d3b42-d566-4331-bb78-65f8ecdc1714" providerId="ADAL" clId="{F8BB0B40-7097-405A-B7F9-F62838D886BC}" dt="2018-09-13T04:22:04.352" v="120300" actId="478"/>
          <ac:picMkLst>
            <pc:docMk/>
            <pc:sldMk cId="186031195" sldId="362"/>
            <ac:picMk id="3" creationId="{A9E64F19-A1DD-44AC-B366-0CE9D7A0DAC0}"/>
          </ac:picMkLst>
        </pc:picChg>
        <pc:picChg chg="add del mod">
          <ac:chgData name="Kieran Jacobsen" userId="450d3b42-d566-4331-bb78-65f8ecdc1714" providerId="ADAL" clId="{F8BB0B40-7097-405A-B7F9-F62838D886BC}" dt="2018-09-13T04:24:35.952" v="120349" actId="478"/>
          <ac:picMkLst>
            <pc:docMk/>
            <pc:sldMk cId="186031195" sldId="362"/>
            <ac:picMk id="4" creationId="{DDA25CE6-C4AC-414F-8A98-EEBB20C5D59C}"/>
          </ac:picMkLst>
        </pc:picChg>
        <pc:picChg chg="add del mod">
          <ac:chgData name="Kieran Jacobsen" userId="450d3b42-d566-4331-bb78-65f8ecdc1714" providerId="ADAL" clId="{F8BB0B40-7097-405A-B7F9-F62838D886BC}" dt="2018-09-13T04:30:28.996" v="120562" actId="478"/>
          <ac:picMkLst>
            <pc:docMk/>
            <pc:sldMk cId="186031195" sldId="362"/>
            <ac:picMk id="6" creationId="{87504A0D-BB62-405B-9A27-C31AADC11236}"/>
          </ac:picMkLst>
        </pc:picChg>
        <pc:picChg chg="add del mod">
          <ac:chgData name="Kieran Jacobsen" userId="450d3b42-d566-4331-bb78-65f8ecdc1714" providerId="ADAL" clId="{F8BB0B40-7097-405A-B7F9-F62838D886BC}" dt="2018-09-13T04:30:48.122" v="120569" actId="478"/>
          <ac:picMkLst>
            <pc:docMk/>
            <pc:sldMk cId="186031195" sldId="362"/>
            <ac:picMk id="8" creationId="{E824CA13-2F66-4326-88E5-E498703752EF}"/>
          </ac:picMkLst>
        </pc:picChg>
        <pc:picChg chg="add del mod">
          <ac:chgData name="Kieran Jacobsen" userId="450d3b42-d566-4331-bb78-65f8ecdc1714" providerId="ADAL" clId="{F8BB0B40-7097-405A-B7F9-F62838D886BC}" dt="2018-09-13T04:32:21.193" v="120580" actId="478"/>
          <ac:picMkLst>
            <pc:docMk/>
            <pc:sldMk cId="186031195" sldId="362"/>
            <ac:picMk id="11" creationId="{0AC482A2-E7BB-464F-87F6-091B25151B8C}"/>
          </ac:picMkLst>
        </pc:picChg>
        <pc:picChg chg="add mod">
          <ac:chgData name="Kieran Jacobsen" userId="450d3b42-d566-4331-bb78-65f8ecdc1714" providerId="ADAL" clId="{F8BB0B40-7097-405A-B7F9-F62838D886BC}" dt="2018-09-13T04:32:57.271" v="120585" actId="14100"/>
          <ac:picMkLst>
            <pc:docMk/>
            <pc:sldMk cId="186031195" sldId="362"/>
            <ac:picMk id="13" creationId="{DEBB1716-2DF8-4160-B419-52C5D2FE9833}"/>
          </ac:picMkLst>
        </pc:picChg>
      </pc:sldChg>
      <pc:sldChg chg="add del">
        <pc:chgData name="Kieran Jacobsen" userId="450d3b42-d566-4331-bb78-65f8ecdc1714" providerId="ADAL" clId="{F8BB0B40-7097-405A-B7F9-F62838D886BC}" dt="2018-09-13T04:20:24.887" v="120287" actId="2696"/>
        <pc:sldMkLst>
          <pc:docMk/>
          <pc:sldMk cId="250828044" sldId="362"/>
        </pc:sldMkLst>
      </pc:sldChg>
      <pc:sldChg chg="add modNotesTx">
        <pc:chgData name="Kieran Jacobsen" userId="450d3b42-d566-4331-bb78-65f8ecdc1714" providerId="ADAL" clId="{F8BB0B40-7097-405A-B7F9-F62838D886BC}" dt="2018-09-13T05:23:41.142" v="124445" actId="20577"/>
        <pc:sldMkLst>
          <pc:docMk/>
          <pc:sldMk cId="354158639" sldId="362"/>
        </pc:sldMkLst>
      </pc:sldChg>
      <pc:sldChg chg="addSp modSp add del modNotesTx">
        <pc:chgData name="Kieran Jacobsen" userId="450d3b42-d566-4331-bb78-65f8ecdc1714" providerId="ADAL" clId="{F8BB0B40-7097-405A-B7F9-F62838D886BC}" dt="2018-09-13T04:40:23.287" v="121286" actId="2696"/>
        <pc:sldMkLst>
          <pc:docMk/>
          <pc:sldMk cId="191575208" sldId="363"/>
        </pc:sldMkLst>
        <pc:picChg chg="add mod">
          <ac:chgData name="Kieran Jacobsen" userId="450d3b42-d566-4331-bb78-65f8ecdc1714" providerId="ADAL" clId="{F8BB0B40-7097-405A-B7F9-F62838D886BC}" dt="2018-09-13T04:38:08.293" v="120961" actId="14100"/>
          <ac:picMkLst>
            <pc:docMk/>
            <pc:sldMk cId="191575208" sldId="363"/>
            <ac:picMk id="3" creationId="{E141486D-3152-43C5-8445-7E7DA55A5B9E}"/>
          </ac:picMkLst>
        </pc:picChg>
      </pc:sldChg>
      <pc:sldChg chg="modSp add modNotesTx">
        <pc:chgData name="Kieran Jacobsen" userId="450d3b42-d566-4331-bb78-65f8ecdc1714" providerId="ADAL" clId="{F8BB0B40-7097-405A-B7F9-F62838D886BC}" dt="2018-09-13T11:33:12.676" v="130237" actId="14100"/>
        <pc:sldMkLst>
          <pc:docMk/>
          <pc:sldMk cId="3536743703" sldId="363"/>
        </pc:sldMkLst>
        <pc:picChg chg="mod">
          <ac:chgData name="Kieran Jacobsen" userId="450d3b42-d566-4331-bb78-65f8ecdc1714" providerId="ADAL" clId="{F8BB0B40-7097-405A-B7F9-F62838D886BC}" dt="2018-09-13T11:33:12.676" v="130237" actId="14100"/>
          <ac:picMkLst>
            <pc:docMk/>
            <pc:sldMk cId="3536743703" sldId="363"/>
            <ac:picMk id="3" creationId="{E141486D-3152-43C5-8445-7E7DA55A5B9E}"/>
          </ac:picMkLst>
        </pc:picChg>
      </pc:sldChg>
      <pc:sldChg chg="add del">
        <pc:chgData name="Kieran Jacobsen" userId="450d3b42-d566-4331-bb78-65f8ecdc1714" providerId="ADAL" clId="{F8BB0B40-7097-405A-B7F9-F62838D886BC}" dt="2018-09-13T04:20:23.977" v="120286" actId="2696"/>
        <pc:sldMkLst>
          <pc:docMk/>
          <pc:sldMk cId="4104483039" sldId="363"/>
        </pc:sldMkLst>
      </pc:sldChg>
      <pc:sldChg chg="addSp delSp modSp add modNotesTx">
        <pc:chgData name="Kieran Jacobsen" userId="450d3b42-d566-4331-bb78-65f8ecdc1714" providerId="ADAL" clId="{F8BB0B40-7097-405A-B7F9-F62838D886BC}" dt="2018-09-13T11:25:43.209" v="130161" actId="20577"/>
        <pc:sldMkLst>
          <pc:docMk/>
          <pc:sldMk cId="174323958" sldId="364"/>
        </pc:sldMkLst>
        <pc:spChg chg="add mod">
          <ac:chgData name="Kieran Jacobsen" userId="450d3b42-d566-4331-bb78-65f8ecdc1714" providerId="ADAL" clId="{F8BB0B40-7097-405A-B7F9-F62838D886BC}" dt="2018-09-13T11:23:29.490" v="129988" actId="14100"/>
          <ac:spMkLst>
            <pc:docMk/>
            <pc:sldMk cId="174323958" sldId="364"/>
            <ac:spMk id="6" creationId="{D36381D8-A66D-4CDF-A9FB-940120ECADA4}"/>
          </ac:spMkLst>
        </pc:spChg>
        <pc:spChg chg="mod">
          <ac:chgData name="Kieran Jacobsen" userId="450d3b42-d566-4331-bb78-65f8ecdc1714" providerId="ADAL" clId="{F8BB0B40-7097-405A-B7F9-F62838D886BC}" dt="2018-09-13T11:23:03.503" v="129981" actId="1076"/>
          <ac:spMkLst>
            <pc:docMk/>
            <pc:sldMk cId="174323958" sldId="364"/>
            <ac:spMk id="400" creationId="{00000000-0000-0000-0000-000000000000}"/>
          </ac:spMkLst>
        </pc:spChg>
        <pc:spChg chg="mod">
          <ac:chgData name="Kieran Jacobsen" userId="450d3b42-d566-4331-bb78-65f8ecdc1714" providerId="ADAL" clId="{F8BB0B40-7097-405A-B7F9-F62838D886BC}" dt="2018-09-13T11:23:03.503" v="129981" actId="1076"/>
          <ac:spMkLst>
            <pc:docMk/>
            <pc:sldMk cId="174323958" sldId="364"/>
            <ac:spMk id="401" creationId="{00000000-0000-0000-0000-000000000000}"/>
          </ac:spMkLst>
        </pc:spChg>
        <pc:picChg chg="add del mod">
          <ac:chgData name="Kieran Jacobsen" userId="450d3b42-d566-4331-bb78-65f8ecdc1714" providerId="ADAL" clId="{F8BB0B40-7097-405A-B7F9-F62838D886BC}" dt="2018-09-13T11:24:39.166" v="129999" actId="478"/>
          <ac:picMkLst>
            <pc:docMk/>
            <pc:sldMk cId="174323958" sldId="364"/>
            <ac:picMk id="5" creationId="{B9331C4E-52C7-474F-8D89-E10CAA08907B}"/>
          </ac:picMkLst>
        </pc:picChg>
        <pc:picChg chg="add mod modCrop">
          <ac:chgData name="Kieran Jacobsen" userId="450d3b42-d566-4331-bb78-65f8ecdc1714" providerId="ADAL" clId="{F8BB0B40-7097-405A-B7F9-F62838D886BC}" dt="2018-09-13T11:24:34.069" v="129998" actId="14100"/>
          <ac:picMkLst>
            <pc:docMk/>
            <pc:sldMk cId="174323958" sldId="364"/>
            <ac:picMk id="7" creationId="{DD6123F4-3E78-4C9B-99AB-661403E507A7}"/>
          </ac:picMkLst>
        </pc:picChg>
        <pc:picChg chg="del">
          <ac:chgData name="Kieran Jacobsen" userId="450d3b42-d566-4331-bb78-65f8ecdc1714" providerId="ADAL" clId="{F8BB0B40-7097-405A-B7F9-F62838D886BC}" dt="2018-09-13T11:06:46.334" v="129287" actId="478"/>
          <ac:picMkLst>
            <pc:docMk/>
            <pc:sldMk cId="174323958" sldId="364"/>
            <ac:picMk id="402" creationId="{00000000-0000-0000-0000-000000000000}"/>
          </ac:picMkLst>
        </pc:picChg>
      </pc:sldChg>
      <pc:sldChg chg="addSp delSp add del">
        <pc:chgData name="Kieran Jacobsen" userId="450d3b42-d566-4331-bb78-65f8ecdc1714" providerId="ADAL" clId="{F8BB0B40-7097-405A-B7F9-F62838D886BC}" dt="2018-09-13T05:17:29.994" v="123591"/>
        <pc:sldMkLst>
          <pc:docMk/>
          <pc:sldMk cId="1646057270" sldId="364"/>
        </pc:sldMkLst>
        <pc:picChg chg="add del">
          <ac:chgData name="Kieran Jacobsen" userId="450d3b42-d566-4331-bb78-65f8ecdc1714" providerId="ADAL" clId="{F8BB0B40-7097-405A-B7F9-F62838D886BC}" dt="2018-09-13T05:17:29.306" v="123590" actId="478"/>
          <ac:picMkLst>
            <pc:docMk/>
            <pc:sldMk cId="1646057270" sldId="364"/>
            <ac:picMk id="3" creationId="{E141486D-3152-43C5-8445-7E7DA55A5B9E}"/>
          </ac:picMkLst>
        </pc:picChg>
      </pc:sldChg>
      <pc:sldChg chg="modSp add del ord modNotesTx">
        <pc:chgData name="Kieran Jacobsen" userId="450d3b42-d566-4331-bb78-65f8ecdc1714" providerId="ADAL" clId="{F8BB0B40-7097-405A-B7F9-F62838D886BC}" dt="2018-09-13T05:35:32.534" v="125778" actId="2696"/>
        <pc:sldMkLst>
          <pc:docMk/>
          <pc:sldMk cId="3057635911" sldId="364"/>
        </pc:sldMkLst>
        <pc:spChg chg="mod">
          <ac:chgData name="Kieran Jacobsen" userId="450d3b42-d566-4331-bb78-65f8ecdc1714" providerId="ADAL" clId="{F8BB0B40-7097-405A-B7F9-F62838D886BC}" dt="2018-09-13T05:27:48.661" v="124596" actId="20577"/>
          <ac:spMkLst>
            <pc:docMk/>
            <pc:sldMk cId="3057635911" sldId="364"/>
            <ac:spMk id="2" creationId="{F5561FB5-8D3C-43DB-9FFD-C0588CE6E1D2}"/>
          </ac:spMkLst>
        </pc:spChg>
        <pc:spChg chg="mod">
          <ac:chgData name="Kieran Jacobsen" userId="450d3b42-d566-4331-bb78-65f8ecdc1714" providerId="ADAL" clId="{F8BB0B40-7097-405A-B7F9-F62838D886BC}" dt="2018-09-13T05:26:22.555" v="124572" actId="313"/>
          <ac:spMkLst>
            <pc:docMk/>
            <pc:sldMk cId="3057635911" sldId="364"/>
            <ac:spMk id="3" creationId="{4B04F90C-C00D-4D8D-912E-043EADC6DE32}"/>
          </ac:spMkLst>
        </pc:spChg>
      </pc:sldChg>
      <pc:sldChg chg="addSp delSp modSp add del modNotesTx">
        <pc:chgData name="Kieran Jacobsen" userId="450d3b42-d566-4331-bb78-65f8ecdc1714" providerId="ADAL" clId="{F8BB0B40-7097-405A-B7F9-F62838D886BC}" dt="2018-09-13T11:25:45.839" v="130162" actId="2696"/>
        <pc:sldMkLst>
          <pc:docMk/>
          <pc:sldMk cId="94239602" sldId="365"/>
        </pc:sldMkLst>
        <pc:spChg chg="del">
          <ac:chgData name="Kieran Jacobsen" userId="450d3b42-d566-4331-bb78-65f8ecdc1714" providerId="ADAL" clId="{F8BB0B40-7097-405A-B7F9-F62838D886BC}" dt="2018-09-13T11:08:27.244" v="129375" actId="478"/>
          <ac:spMkLst>
            <pc:docMk/>
            <pc:sldMk cId="94239602" sldId="365"/>
            <ac:spMk id="9" creationId="{4C27F669-C73A-4C7D-931F-496F8953095E}"/>
          </ac:spMkLst>
        </pc:spChg>
        <pc:spChg chg="mod">
          <ac:chgData name="Kieran Jacobsen" userId="450d3b42-d566-4331-bb78-65f8ecdc1714" providerId="ADAL" clId="{F8BB0B40-7097-405A-B7F9-F62838D886BC}" dt="2018-09-13T11:08:48.770" v="129382" actId="14100"/>
          <ac:spMkLst>
            <pc:docMk/>
            <pc:sldMk cId="94239602" sldId="365"/>
            <ac:spMk id="532" creationId="{00000000-0000-0000-0000-000000000000}"/>
          </ac:spMkLst>
        </pc:spChg>
        <pc:picChg chg="del">
          <ac:chgData name="Kieran Jacobsen" userId="450d3b42-d566-4331-bb78-65f8ecdc1714" providerId="ADAL" clId="{F8BB0B40-7097-405A-B7F9-F62838D886BC}" dt="2018-09-13T11:08:28.772" v="129376" actId="478"/>
          <ac:picMkLst>
            <pc:docMk/>
            <pc:sldMk cId="94239602" sldId="365"/>
            <ac:picMk id="3" creationId="{A9E64F19-A1DD-44AC-B366-0CE9D7A0DAC0}"/>
          </ac:picMkLst>
        </pc:picChg>
        <pc:picChg chg="add mod">
          <ac:chgData name="Kieran Jacobsen" userId="450d3b42-d566-4331-bb78-65f8ecdc1714" providerId="ADAL" clId="{F8BB0B40-7097-405A-B7F9-F62838D886BC}" dt="2018-09-13T11:09:13.580" v="129387" actId="14100"/>
          <ac:picMkLst>
            <pc:docMk/>
            <pc:sldMk cId="94239602" sldId="365"/>
            <ac:picMk id="8" creationId="{F8883CC7-381D-4691-ABEE-C2B8E2FB5405}"/>
          </ac:picMkLst>
        </pc:picChg>
      </pc:sldChg>
      <pc:sldChg chg="add del">
        <pc:chgData name="Kieran Jacobsen" userId="450d3b42-d566-4331-bb78-65f8ecdc1714" providerId="ADAL" clId="{F8BB0B40-7097-405A-B7F9-F62838D886BC}" dt="2018-09-13T11:08:09.671" v="129372" actId="2696"/>
        <pc:sldMkLst>
          <pc:docMk/>
          <pc:sldMk cId="1437140143" sldId="365"/>
        </pc:sldMkLst>
      </pc:sldChg>
      <pc:sldChg chg="modSp add del modNotesTx">
        <pc:chgData name="Kieran Jacobsen" userId="450d3b42-d566-4331-bb78-65f8ecdc1714" providerId="ADAL" clId="{F8BB0B40-7097-405A-B7F9-F62838D886BC}" dt="2018-09-13T06:40:06.051" v="127174" actId="2696"/>
        <pc:sldMkLst>
          <pc:docMk/>
          <pc:sldMk cId="1975202426" sldId="365"/>
        </pc:sldMkLst>
        <pc:spChg chg="mod">
          <ac:chgData name="Kieran Jacobsen" userId="450d3b42-d566-4331-bb78-65f8ecdc1714" providerId="ADAL" clId="{F8BB0B40-7097-405A-B7F9-F62838D886BC}" dt="2018-09-13T05:34:52.754" v="125759" actId="20577"/>
          <ac:spMkLst>
            <pc:docMk/>
            <pc:sldMk cId="1975202426" sldId="365"/>
            <ac:spMk id="2" creationId="{740CE384-6FC6-4CE8-AC6C-E6A469560574}"/>
          </ac:spMkLst>
        </pc:spChg>
      </pc:sldChg>
      <pc:sldChg chg="addSp delSp modSp add modNotesTx">
        <pc:chgData name="Kieran Jacobsen" userId="450d3b42-d566-4331-bb78-65f8ecdc1714" providerId="ADAL" clId="{F8BB0B40-7097-405A-B7F9-F62838D886BC}" dt="2018-09-13T11:35:05.337" v="130281" actId="14100"/>
        <pc:sldMkLst>
          <pc:docMk/>
          <pc:sldMk cId="4209420720" sldId="365"/>
        </pc:sldMkLst>
        <pc:spChg chg="mod">
          <ac:chgData name="Kieran Jacobsen" userId="450d3b42-d566-4331-bb78-65f8ecdc1714" providerId="ADAL" clId="{F8BB0B40-7097-405A-B7F9-F62838D886BC}" dt="2018-09-13T11:35:05.337" v="130281" actId="14100"/>
          <ac:spMkLst>
            <pc:docMk/>
            <pc:sldMk cId="4209420720" sldId="365"/>
            <ac:spMk id="400" creationId="{00000000-0000-0000-0000-000000000000}"/>
          </ac:spMkLst>
        </pc:spChg>
        <pc:spChg chg="mod">
          <ac:chgData name="Kieran Jacobsen" userId="450d3b42-d566-4331-bb78-65f8ecdc1714" providerId="ADAL" clId="{F8BB0B40-7097-405A-B7F9-F62838D886BC}" dt="2018-09-13T11:34:50.048" v="130280" actId="20577"/>
          <ac:spMkLst>
            <pc:docMk/>
            <pc:sldMk cId="4209420720" sldId="365"/>
            <ac:spMk id="401" creationId="{00000000-0000-0000-0000-000000000000}"/>
          </ac:spMkLst>
        </pc:spChg>
        <pc:picChg chg="del">
          <ac:chgData name="Kieran Jacobsen" userId="450d3b42-d566-4331-bb78-65f8ecdc1714" providerId="ADAL" clId="{F8BB0B40-7097-405A-B7F9-F62838D886BC}" dt="2018-09-13T11:26:03.145" v="130167" actId="478"/>
          <ac:picMkLst>
            <pc:docMk/>
            <pc:sldMk cId="4209420720" sldId="365"/>
            <ac:picMk id="7" creationId="{DD6123F4-3E78-4C9B-99AB-661403E507A7}"/>
          </ac:picMkLst>
        </pc:picChg>
        <pc:picChg chg="add mod modCrop">
          <ac:chgData name="Kieran Jacobsen" userId="450d3b42-d566-4331-bb78-65f8ecdc1714" providerId="ADAL" clId="{F8BB0B40-7097-405A-B7F9-F62838D886BC}" dt="2018-09-13T11:26:53.267" v="130194" actId="732"/>
          <ac:picMkLst>
            <pc:docMk/>
            <pc:sldMk cId="4209420720" sldId="365"/>
            <ac:picMk id="8" creationId="{BD924553-C222-4896-9FB0-AF2B61374529}"/>
          </ac:picMkLst>
        </pc:picChg>
      </pc:sldChg>
      <pc:sldChg chg="addSp delSp modSp add del modNotesTx">
        <pc:chgData name="Kieran Jacobsen" userId="450d3b42-d566-4331-bb78-65f8ecdc1714" providerId="ADAL" clId="{F8BB0B40-7097-405A-B7F9-F62838D886BC}" dt="2018-09-13T11:19:48.460" v="129966" actId="2696"/>
        <pc:sldMkLst>
          <pc:docMk/>
          <pc:sldMk cId="953744494" sldId="366"/>
        </pc:sldMkLst>
        <pc:spChg chg="mod">
          <ac:chgData name="Kieran Jacobsen" userId="450d3b42-d566-4331-bb78-65f8ecdc1714" providerId="ADAL" clId="{F8BB0B40-7097-405A-B7F9-F62838D886BC}" dt="2018-09-13T11:15:07.688" v="129920" actId="20577"/>
          <ac:spMkLst>
            <pc:docMk/>
            <pc:sldMk cId="953744494" sldId="366"/>
            <ac:spMk id="400" creationId="{00000000-0000-0000-0000-000000000000}"/>
          </ac:spMkLst>
        </pc:spChg>
        <pc:picChg chg="add mod">
          <ac:chgData name="Kieran Jacobsen" userId="450d3b42-d566-4331-bb78-65f8ecdc1714" providerId="ADAL" clId="{F8BB0B40-7097-405A-B7F9-F62838D886BC}" dt="2018-09-13T11:19:13.316" v="129960" actId="1076"/>
          <ac:picMkLst>
            <pc:docMk/>
            <pc:sldMk cId="953744494" sldId="366"/>
            <ac:picMk id="3" creationId="{61FFF82C-074B-4052-A483-EF2D1B8C2A22}"/>
          </ac:picMkLst>
        </pc:picChg>
        <pc:picChg chg="del mod">
          <ac:chgData name="Kieran Jacobsen" userId="450d3b42-d566-4331-bb78-65f8ecdc1714" providerId="ADAL" clId="{F8BB0B40-7097-405A-B7F9-F62838D886BC}" dt="2018-09-13T11:17:07.548" v="129947" actId="478"/>
          <ac:picMkLst>
            <pc:docMk/>
            <pc:sldMk cId="953744494" sldId="366"/>
            <ac:picMk id="402" creationId="{00000000-0000-0000-0000-000000000000}"/>
          </ac:picMkLst>
        </pc:picChg>
      </pc:sldChg>
      <pc:sldChg chg="add del">
        <pc:chgData name="Kieran Jacobsen" userId="450d3b42-d566-4331-bb78-65f8ecdc1714" providerId="ADAL" clId="{F8BB0B40-7097-405A-B7F9-F62838D886BC}" dt="2018-09-13T11:14:52.349" v="129903"/>
        <pc:sldMkLst>
          <pc:docMk/>
          <pc:sldMk cId="3127095148" sldId="366"/>
        </pc:sldMkLst>
      </pc:sldChg>
      <pc:sldChg chg="addSp modSp add modNotesTx">
        <pc:chgData name="Kieran Jacobsen" userId="450d3b42-d566-4331-bb78-65f8ecdc1714" providerId="ADAL" clId="{F8BB0B40-7097-405A-B7F9-F62838D886BC}" dt="2018-09-13T11:36:38.143" v="130423" actId="20577"/>
        <pc:sldMkLst>
          <pc:docMk/>
          <pc:sldMk cId="3578775356" sldId="366"/>
        </pc:sldMkLst>
        <pc:spChg chg="mod">
          <ac:chgData name="Kieran Jacobsen" userId="450d3b42-d566-4331-bb78-65f8ecdc1714" providerId="ADAL" clId="{F8BB0B40-7097-405A-B7F9-F62838D886BC}" dt="2018-09-13T11:35:22.886" v="130290" actId="14100"/>
          <ac:spMkLst>
            <pc:docMk/>
            <pc:sldMk cId="3578775356" sldId="366"/>
            <ac:spMk id="400" creationId="{00000000-0000-0000-0000-000000000000}"/>
          </ac:spMkLst>
        </pc:spChg>
        <pc:spChg chg="mod">
          <ac:chgData name="Kieran Jacobsen" userId="450d3b42-d566-4331-bb78-65f8ecdc1714" providerId="ADAL" clId="{F8BB0B40-7097-405A-B7F9-F62838D886BC}" dt="2018-09-13T11:36:38.143" v="130423" actId="20577"/>
          <ac:spMkLst>
            <pc:docMk/>
            <pc:sldMk cId="3578775356" sldId="366"/>
            <ac:spMk id="401" creationId="{00000000-0000-0000-0000-000000000000}"/>
          </ac:spMkLst>
        </pc:spChg>
        <pc:picChg chg="add mod modCrop">
          <ac:chgData name="Kieran Jacobsen" userId="450d3b42-d566-4331-bb78-65f8ecdc1714" providerId="ADAL" clId="{F8BB0B40-7097-405A-B7F9-F62838D886BC}" dt="2018-09-13T11:28:05.659" v="130203" actId="14100"/>
          <ac:picMkLst>
            <pc:docMk/>
            <pc:sldMk cId="3578775356" sldId="366"/>
            <ac:picMk id="5" creationId="{FCCE12EB-2C4D-4C3B-87A6-187DE6A1B378}"/>
          </ac:picMkLst>
        </pc:picChg>
      </pc:sldChg>
      <pc:sldChg chg="modSp add del">
        <pc:chgData name="Kieran Jacobsen" userId="450d3b42-d566-4331-bb78-65f8ecdc1714" providerId="ADAL" clId="{F8BB0B40-7097-405A-B7F9-F62838D886BC}" dt="2018-09-13T06:40:06.045" v="127173" actId="2696"/>
        <pc:sldMkLst>
          <pc:docMk/>
          <pc:sldMk cId="3817337169" sldId="366"/>
        </pc:sldMkLst>
        <pc:spChg chg="mod">
          <ac:chgData name="Kieran Jacobsen" userId="450d3b42-d566-4331-bb78-65f8ecdc1714" providerId="ADAL" clId="{F8BB0B40-7097-405A-B7F9-F62838D886BC}" dt="2018-09-13T05:34:56.115" v="125762" actId="20577"/>
          <ac:spMkLst>
            <pc:docMk/>
            <pc:sldMk cId="3817337169" sldId="366"/>
            <ac:spMk id="2" creationId="{740CE384-6FC6-4CE8-AC6C-E6A469560574}"/>
          </ac:spMkLst>
        </pc:spChg>
      </pc:sldChg>
      <pc:sldChg chg="addSp modSp add modNotesTx">
        <pc:chgData name="Kieran Jacobsen" userId="450d3b42-d566-4331-bb78-65f8ecdc1714" providerId="ADAL" clId="{F8BB0B40-7097-405A-B7F9-F62838D886BC}" dt="2018-09-13T11:36:43.990" v="130424" actId="14100"/>
        <pc:sldMkLst>
          <pc:docMk/>
          <pc:sldMk cId="1469146129" sldId="367"/>
        </pc:sldMkLst>
        <pc:spChg chg="mod">
          <ac:chgData name="Kieran Jacobsen" userId="450d3b42-d566-4331-bb78-65f8ecdc1714" providerId="ADAL" clId="{F8BB0B40-7097-405A-B7F9-F62838D886BC}" dt="2018-09-13T11:36:43.990" v="130424" actId="14100"/>
          <ac:spMkLst>
            <pc:docMk/>
            <pc:sldMk cId="1469146129" sldId="367"/>
            <ac:spMk id="400" creationId="{00000000-0000-0000-0000-000000000000}"/>
          </ac:spMkLst>
        </pc:spChg>
        <pc:spChg chg="mod">
          <ac:chgData name="Kieran Jacobsen" userId="450d3b42-d566-4331-bb78-65f8ecdc1714" providerId="ADAL" clId="{F8BB0B40-7097-405A-B7F9-F62838D886BC}" dt="2018-09-13T11:36:32.192" v="130422" actId="20577"/>
          <ac:spMkLst>
            <pc:docMk/>
            <pc:sldMk cId="1469146129" sldId="367"/>
            <ac:spMk id="401" creationId="{00000000-0000-0000-0000-000000000000}"/>
          </ac:spMkLst>
        </pc:spChg>
        <pc:picChg chg="add mod modCrop">
          <ac:chgData name="Kieran Jacobsen" userId="450d3b42-d566-4331-bb78-65f8ecdc1714" providerId="ADAL" clId="{F8BB0B40-7097-405A-B7F9-F62838D886BC}" dt="2018-09-13T11:30:23.549" v="130228" actId="14100"/>
          <ac:picMkLst>
            <pc:docMk/>
            <pc:sldMk cId="1469146129" sldId="367"/>
            <ac:picMk id="5" creationId="{A53DCB50-41C1-4588-AC07-16E3A88D2C97}"/>
          </ac:picMkLst>
        </pc:picChg>
      </pc:sldChg>
      <pc:sldChg chg="add del">
        <pc:chgData name="Kieran Jacobsen" userId="450d3b42-d566-4331-bb78-65f8ecdc1714" providerId="ADAL" clId="{F8BB0B40-7097-405A-B7F9-F62838D886BC}" dt="2018-09-13T11:26:11.890" v="130170"/>
        <pc:sldMkLst>
          <pc:docMk/>
          <pc:sldMk cId="2391756257" sldId="367"/>
        </pc:sldMkLst>
      </pc:sldChg>
      <pc:sldChg chg="modSp add del">
        <pc:chgData name="Kieran Jacobsen" userId="450d3b42-d566-4331-bb78-65f8ecdc1714" providerId="ADAL" clId="{F8BB0B40-7097-405A-B7F9-F62838D886BC}" dt="2018-09-13T06:40:06.035" v="127171" actId="2696"/>
        <pc:sldMkLst>
          <pc:docMk/>
          <pc:sldMk cId="2923271743" sldId="367"/>
        </pc:sldMkLst>
        <pc:spChg chg="mod">
          <ac:chgData name="Kieran Jacobsen" userId="450d3b42-d566-4331-bb78-65f8ecdc1714" providerId="ADAL" clId="{F8BB0B40-7097-405A-B7F9-F62838D886BC}" dt="2018-09-13T05:35:03.854" v="125775" actId="20577"/>
          <ac:spMkLst>
            <pc:docMk/>
            <pc:sldMk cId="2923271743" sldId="367"/>
            <ac:spMk id="2" creationId="{740CE384-6FC6-4CE8-AC6C-E6A469560574}"/>
          </ac:spMkLst>
        </pc:spChg>
      </pc:sldChg>
      <pc:sldChg chg="add del">
        <pc:chgData name="Kieran Jacobsen" userId="450d3b42-d566-4331-bb78-65f8ecdc1714" providerId="ADAL" clId="{F8BB0B40-7097-405A-B7F9-F62838D886BC}" dt="2018-09-13T11:30:46.969" v="130229" actId="2696"/>
        <pc:sldMkLst>
          <pc:docMk/>
          <pc:sldMk cId="526088541" sldId="368"/>
        </pc:sldMkLst>
      </pc:sldChg>
      <pc:sldChg chg="modSp add del">
        <pc:chgData name="Kieran Jacobsen" userId="450d3b42-d566-4331-bb78-65f8ecdc1714" providerId="ADAL" clId="{F8BB0B40-7097-405A-B7F9-F62838D886BC}" dt="2018-09-13T06:40:06.040" v="127172" actId="2696"/>
        <pc:sldMkLst>
          <pc:docMk/>
          <pc:sldMk cId="2191734168" sldId="368"/>
        </pc:sldMkLst>
        <pc:spChg chg="mod">
          <ac:chgData name="Kieran Jacobsen" userId="450d3b42-d566-4331-bb78-65f8ecdc1714" providerId="ADAL" clId="{F8BB0B40-7097-405A-B7F9-F62838D886BC}" dt="2018-09-13T05:35:00.074" v="125767" actId="20577"/>
          <ac:spMkLst>
            <pc:docMk/>
            <pc:sldMk cId="2191734168" sldId="368"/>
            <ac:spMk id="2" creationId="{740CE384-6FC6-4CE8-AC6C-E6A469560574}"/>
          </ac:spMkLst>
        </pc:spChg>
      </pc:sldChg>
      <pc:sldMasterChg chg="delSldLayout modSldLayout">
        <pc:chgData name="Kieran Jacobsen" userId="450d3b42-d566-4331-bb78-65f8ecdc1714" providerId="ADAL" clId="{F8BB0B40-7097-405A-B7F9-F62838D886BC}" dt="2018-09-10T11:12:02.785" v="112201" actId="2696"/>
        <pc:sldMasterMkLst>
          <pc:docMk/>
          <pc:sldMasterMk cId="0" sldId="2147483657"/>
        </pc:sldMasterMkLst>
        <pc:sldLayoutChg chg="modSp">
          <pc:chgData name="Kieran Jacobsen" userId="450d3b42-d566-4331-bb78-65f8ecdc1714" providerId="ADAL" clId="{F8BB0B40-7097-405A-B7F9-F62838D886BC}" dt="2018-09-04T00:49:23.975" v="56779" actId="1076"/>
          <pc:sldLayoutMkLst>
            <pc:docMk/>
            <pc:sldMasterMk cId="0" sldId="2147483657"/>
            <pc:sldLayoutMk cId="0" sldId="2147483648"/>
          </pc:sldLayoutMkLst>
          <pc:grpChg chg="mod">
            <ac:chgData name="Kieran Jacobsen" userId="450d3b42-d566-4331-bb78-65f8ecdc1714" providerId="ADAL" clId="{F8BB0B40-7097-405A-B7F9-F62838D886BC}" dt="2018-09-04T00:49:23.975" v="56779" actId="1076"/>
            <ac:grpSpMkLst>
              <pc:docMk/>
              <pc:sldMasterMk cId="0" sldId="2147483657"/>
              <pc:sldLayoutMk cId="0" sldId="2147483648"/>
              <ac:grpSpMk id="20" creationId="{00000000-0000-0000-0000-000000000000}"/>
            </ac:grpSpMkLst>
          </pc:grpChg>
        </pc:sldLayoutChg>
        <pc:sldLayoutChg chg="modSp">
          <pc:chgData name="Kieran Jacobsen" userId="450d3b42-d566-4331-bb78-65f8ecdc1714" providerId="ADAL" clId="{F8BB0B40-7097-405A-B7F9-F62838D886BC}" dt="2018-09-04T00:50:26.912" v="56781" actId="1076"/>
          <pc:sldLayoutMkLst>
            <pc:docMk/>
            <pc:sldMasterMk cId="0" sldId="2147483657"/>
            <pc:sldLayoutMk cId="0" sldId="2147483649"/>
          </pc:sldLayoutMkLst>
          <pc:spChg chg="mod">
            <ac:chgData name="Kieran Jacobsen" userId="450d3b42-d566-4331-bb78-65f8ecdc1714" providerId="ADAL" clId="{F8BB0B40-7097-405A-B7F9-F62838D886BC}" dt="2018-09-04T00:50:26.912" v="56781" actId="1076"/>
            <ac:spMkLst>
              <pc:docMk/>
              <pc:sldMasterMk cId="0" sldId="2147483657"/>
              <pc:sldLayoutMk cId="0" sldId="2147483649"/>
              <ac:spMk id="43" creationId="{6D11A4DC-7B6E-48D6-8F70-ADA6F2DAC4B5}"/>
            </ac:spMkLst>
          </pc:spChg>
          <pc:grpChg chg="mod">
            <ac:chgData name="Kieran Jacobsen" userId="450d3b42-d566-4331-bb78-65f8ecdc1714" providerId="ADAL" clId="{F8BB0B40-7097-405A-B7F9-F62838D886BC}" dt="2018-09-04T00:49:58.904" v="56780" actId="1076"/>
            <ac:grpSpMkLst>
              <pc:docMk/>
              <pc:sldMasterMk cId="0" sldId="2147483657"/>
              <pc:sldLayoutMk cId="0" sldId="2147483649"/>
              <ac:grpSpMk id="60" creationId="{00000000-0000-0000-0000-000000000000}"/>
            </ac:grpSpMkLst>
          </pc:grpChg>
        </pc:sldLayoutChg>
        <pc:sldLayoutChg chg="addSp delSp modSp">
          <pc:chgData name="Kieran Jacobsen" userId="450d3b42-d566-4331-bb78-65f8ecdc1714" providerId="ADAL" clId="{F8BB0B40-7097-405A-B7F9-F62838D886BC}" dt="2018-09-04T00:48:50.762" v="56775" actId="1076"/>
          <pc:sldLayoutMkLst>
            <pc:docMk/>
            <pc:sldMasterMk cId="0" sldId="2147483657"/>
            <pc:sldLayoutMk cId="0" sldId="2147483651"/>
          </pc:sldLayoutMkLst>
          <pc:spChg chg="add">
            <ac:chgData name="Kieran Jacobsen" userId="450d3b42-d566-4331-bb78-65f8ecdc1714" providerId="ADAL" clId="{F8BB0B40-7097-405A-B7F9-F62838D886BC}" dt="2018-08-25T07:37:09.206" v="4741"/>
            <ac:spMkLst>
              <pc:docMk/>
              <pc:sldMasterMk cId="0" sldId="2147483657"/>
              <pc:sldLayoutMk cId="0" sldId="2147483651"/>
              <ac:spMk id="41" creationId="{710F1616-867B-4AE7-8DD2-3D60198A7998}"/>
            </ac:spMkLst>
          </pc:spChg>
          <pc:spChg chg="del">
            <ac:chgData name="Kieran Jacobsen" userId="450d3b42-d566-4331-bb78-65f8ecdc1714" providerId="ADAL" clId="{F8BB0B40-7097-405A-B7F9-F62838D886BC}" dt="2018-08-25T07:37:08.281" v="4740" actId="478"/>
            <ac:spMkLst>
              <pc:docMk/>
              <pc:sldMasterMk cId="0" sldId="2147483657"/>
              <pc:sldLayoutMk cId="0" sldId="2147483651"/>
              <ac:spMk id="50" creationId="{83068952-D73B-46EE-8196-E15CD504A960}"/>
            </ac:spMkLst>
          </pc:spChg>
          <pc:spChg chg="mod">
            <ac:chgData name="Kieran Jacobsen" userId="450d3b42-d566-4331-bb78-65f8ecdc1714" providerId="ADAL" clId="{F8BB0B40-7097-405A-B7F9-F62838D886BC}" dt="2018-09-04T00:48:04.370" v="56767" actId="1076"/>
            <ac:spMkLst>
              <pc:docMk/>
              <pc:sldMasterMk cId="0" sldId="2147483657"/>
              <pc:sldLayoutMk cId="0" sldId="2147483651"/>
              <ac:spMk id="129" creationId="{00000000-0000-0000-0000-000000000000}"/>
            </ac:spMkLst>
          </pc:spChg>
          <pc:grpChg chg="mod">
            <ac:chgData name="Kieran Jacobsen" userId="450d3b42-d566-4331-bb78-65f8ecdc1714" providerId="ADAL" clId="{F8BB0B40-7097-405A-B7F9-F62838D886BC}" dt="2018-09-04T00:48:50.762" v="56775" actId="1076"/>
            <ac:grpSpMkLst>
              <pc:docMk/>
              <pc:sldMasterMk cId="0" sldId="2147483657"/>
              <pc:sldLayoutMk cId="0" sldId="2147483651"/>
              <ac:grpSpMk id="153" creationId="{00000000-0000-0000-0000-000000000000}"/>
            </ac:grpSpMkLst>
          </pc:gr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DMARC Policy for Australian Financial Institutions</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CF1-467A-A51B-2EB84D2E53F8}"/>
              </c:ext>
            </c:extLst>
          </c:dPt>
          <c:dPt>
            <c:idx val="1"/>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CF1-467A-A51B-2EB84D2E53F8}"/>
              </c:ext>
            </c:extLst>
          </c:dPt>
          <c:dPt>
            <c:idx val="2"/>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CF1-467A-A51B-2EB84D2E53F8}"/>
              </c:ext>
            </c:extLst>
          </c:dPt>
          <c:dLbls>
            <c:dLbl>
              <c:idx val="1"/>
              <c:layout>
                <c:manualLayout>
                  <c:x val="0.13120620078740158"/>
                  <c:y val="0.11177977362204725"/>
                </c:manualLayout>
              </c:layout>
              <c:tx>
                <c:rich>
                  <a:bodyPr/>
                  <a:lstStyle/>
                  <a:p>
                    <a:fld id="{7A34D754-5882-48B7-9214-3508DAF2544A}" type="CATEGORYNAME">
                      <a:rPr lang="en-US" sz="1400">
                        <a:latin typeface="Muli" panose="00000500000000000000" pitchFamily="2" charset="0"/>
                      </a:rPr>
                      <a:pPr/>
                      <a:t>[CATEGORY NAME]</a:t>
                    </a:fld>
                    <a:r>
                      <a:rPr lang="en-US" baseline="0" dirty="0"/>
                      <a:t>
</a:t>
                    </a:r>
                    <a:fld id="{AFE185E2-7E51-4805-9E6B-DA7AB2B729F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F1-467A-A51B-2EB84D2E53F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84769"/>
                    </a:solidFill>
                    <a:latin typeface="Muli" panose="00000500000000000000" pitchFamily="2"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DMARC</c:v>
                </c:pt>
                <c:pt idx="1">
                  <c:v>None</c:v>
                </c:pt>
                <c:pt idx="2">
                  <c:v>Reject</c:v>
                </c:pt>
              </c:strCache>
            </c:strRef>
          </c:cat>
          <c:val>
            <c:numRef>
              <c:f>Sheet1!$B$2:$B$4</c:f>
              <c:numCache>
                <c:formatCode>General</c:formatCode>
                <c:ptCount val="3"/>
                <c:pt idx="0">
                  <c:v>30</c:v>
                </c:pt>
                <c:pt idx="1">
                  <c:v>17</c:v>
                </c:pt>
                <c:pt idx="2">
                  <c:v>2</c:v>
                </c:pt>
              </c:numCache>
            </c:numRef>
          </c:val>
          <c:extLst>
            <c:ext xmlns:c16="http://schemas.microsoft.com/office/drawing/2014/chart" uri="{C3380CC4-5D6E-409C-BE32-E72D297353CC}">
              <c16:uniqueId val="{00000000-C6A3-45BF-84EE-9558BA779687}"/>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Welcome everyone, [I hope you are all having a wonderful day and that you have enjoyed a great lunch. Let’s shake off the post lunch sleepiness, and jump into a discussion about security.</a:t>
            </a:r>
          </a:p>
          <a:p>
            <a:pPr marL="0" lvl="0" indent="0">
              <a:spcBef>
                <a:spcPts val="0"/>
              </a:spcBef>
              <a:spcAft>
                <a:spcPts val="0"/>
              </a:spcAft>
              <a:buNone/>
            </a:pPr>
            <a:endParaRPr lang="en-AU" dirty="0"/>
          </a:p>
          <a:p>
            <a:pPr marL="0" lvl="0" indent="0">
              <a:spcBef>
                <a:spcPts val="0"/>
              </a:spcBef>
              <a:spcAft>
                <a:spcPts val="0"/>
              </a:spcAft>
              <a:buNone/>
            </a:pPr>
            <a:r>
              <a:rPr lang="en-AU" dirty="0"/>
              <a:t>Today I am going to talk to you about some things that are not the most exciting parts of information security. Things like protecting our CI/CD pipelines, considerations when we send email, how we manage DNS and finally a discussion on packages and docker.]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AU" dirty="0"/>
              <a:t>So what attacks have we seen against CI/CD servers?</a:t>
            </a:r>
          </a:p>
          <a:p>
            <a:pPr marL="0" lvl="0" indent="0">
              <a:buNone/>
            </a:pPr>
            <a:endParaRPr lang="en-AU" dirty="0"/>
          </a:p>
          <a:p>
            <a:pPr marL="0" lvl="0" indent="0">
              <a:buNone/>
            </a:pPr>
            <a:r>
              <a:rPr lang="en-AU" dirty="0"/>
              <a:t>In February this year, hackers exploited a vulnerability in Jenkins servers to make over 3 million dollars by mining Monero. Attackers exploited a vulnerability in Jenkins to install mining software. They were successful for two reasons, the first, there are so many Jenkins servers exposed to the Internet, and secondly, they usually have quite a lot of computing power.</a:t>
            </a:r>
          </a:p>
          <a:p>
            <a:pPr marL="0" lvl="0" indent="0">
              <a:buNone/>
            </a:pPr>
            <a:endParaRPr lang="en-AU" dirty="0"/>
          </a:p>
          <a:p>
            <a:pPr marL="0" lvl="0" indent="0">
              <a:buNone/>
            </a:pPr>
            <a:r>
              <a:rPr lang="en-AU" dirty="0"/>
              <a:t>I really don’t understand how no one noticed their builds were taking longer.</a:t>
            </a:r>
          </a:p>
          <a:p>
            <a:pPr marL="0" lv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So let’s start thinking about how we can secure our CI/CD.</a:t>
            </a:r>
          </a:p>
          <a:p>
            <a:pPr marL="0" lvl="0" indent="0">
              <a:buNone/>
            </a:pPr>
            <a:endParaRPr lang="en-AU" dirty="0"/>
          </a:p>
        </p:txBody>
      </p:sp>
    </p:spTree>
    <p:extLst>
      <p:ext uri="{BB962C8B-B14F-4D97-AF65-F5344CB8AC3E}">
        <p14:creationId xmlns:p14="http://schemas.microsoft.com/office/powerpoint/2010/main" val="153310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Do you really need your CI/CD systems to be accessible from the Internet? If all of your development and production systems reside within your corporate network, then your CI/CD probably doesn’t need to be Internet accessible.</a:t>
            </a:r>
          </a:p>
          <a:p>
            <a:pPr marL="0" indent="0">
              <a:buNone/>
            </a:pPr>
            <a:endParaRPr lang="en-AU" dirty="0"/>
          </a:p>
          <a:p>
            <a:pPr marL="0" indent="0">
              <a:buNone/>
            </a:pPr>
            <a:r>
              <a:rPr lang="en-AU" dirty="0"/>
              <a:t>If it does need to be accessible, can you restrict access to a set of trusted IP addresses? Perhaps a set of IP addresses you know legitimate connections will come from? Perhaps your office IP addresses?</a:t>
            </a:r>
          </a:p>
          <a:p>
            <a:pPr marL="0" indent="0">
              <a:buNone/>
            </a:pPr>
            <a:endParaRPr lang="en-AU" dirty="0"/>
          </a:p>
          <a:p>
            <a:pPr marL="0" indent="0">
              <a:buNone/>
            </a:pPr>
            <a:r>
              <a:rPr lang="en-AU" dirty="0"/>
              <a:t>If you can’t do that, then look at restricting what destination ports we can connect to. For instance, if the management interface is on HTTPS, and we use RDP or SSH to manage the server, then we really don’t need to make any other services Internet accessible.</a:t>
            </a:r>
          </a:p>
          <a:p>
            <a:pPr marL="0" indent="0">
              <a:buNone/>
            </a:pPr>
            <a:endParaRPr lang="en-AU" dirty="0"/>
          </a:p>
          <a:p>
            <a:pPr marL="0" indent="0">
              <a:buNone/>
            </a:pPr>
            <a:r>
              <a:rPr lang="en-AU" dirty="0"/>
              <a:t>Taking these steps will reduce the surface area of attack. This is all basic network security 101, but it is surprising how often this is missed.</a:t>
            </a:r>
          </a:p>
        </p:txBody>
      </p:sp>
    </p:spTree>
    <p:extLst>
      <p:ext uri="{BB962C8B-B14F-4D97-AF65-F5344CB8AC3E}">
        <p14:creationId xmlns:p14="http://schemas.microsoft.com/office/powerpoint/2010/main" val="69255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Any management over HTTP should be switched to HTTPS. You can get certificates very easily, there is no excuse for not using HTTPS, even within corporate networks. Authentication and privileged access should never occur over plaintext protocols.</a:t>
            </a:r>
          </a:p>
          <a:p>
            <a:pPr marL="0" indent="0">
              <a:buNone/>
            </a:pPr>
            <a:endParaRPr lang="en-AU" dirty="0"/>
          </a:p>
          <a:p>
            <a:pPr marL="0" indent="0">
              <a:buNone/>
            </a:pPr>
            <a:r>
              <a:rPr lang="en-AU" dirty="0"/>
              <a:t>Every user should have their own account. My preference is that these accounts be connected via Single </a:t>
            </a:r>
            <a:r>
              <a:rPr lang="en-AU" dirty="0" err="1"/>
              <a:t>Sign-on</a:t>
            </a:r>
            <a:r>
              <a:rPr lang="en-AU" dirty="0"/>
              <a:t>, using Azure AD, Active Directory, Google Apps or some other identity provider. This enables better user account management, auditing and provisioning and deprovisioning. When a user leaves your company, their central access is disabled and automatically their CI/CD system access.</a:t>
            </a:r>
          </a:p>
          <a:p>
            <a:pPr marL="0" indent="0">
              <a:buNone/>
            </a:pPr>
            <a:endParaRPr lang="en-AU" dirty="0"/>
          </a:p>
          <a:p>
            <a:pPr marL="0" indent="0">
              <a:buNone/>
            </a:pPr>
            <a:r>
              <a:rPr lang="en-AU" dirty="0"/>
              <a:t>If you are exposing your CI/CD system to the Internet, then you must use multi-factor authentication. The Australian Cyber Security Centre, or ACSC, lists MFA as one of its essential 8 security mitigations.</a:t>
            </a:r>
          </a:p>
          <a:p>
            <a:pPr mar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I have one other comment. If an application, no matter what function it provides, doesn’t support SSO or MFA in 2018 or the vendor wants to charge you more for the right, find a new vendor. It isn’t worth playing around with insecure systems.</a:t>
            </a:r>
          </a:p>
          <a:p>
            <a:pPr marL="0" indent="0">
              <a:buNone/>
            </a:pPr>
            <a:endParaRPr lang="en-AU" dirty="0"/>
          </a:p>
        </p:txBody>
      </p:sp>
    </p:spTree>
    <p:extLst>
      <p:ext uri="{BB962C8B-B14F-4D97-AF65-F5344CB8AC3E}">
        <p14:creationId xmlns:p14="http://schemas.microsoft.com/office/powerpoint/2010/main" val="341118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Least privilege is a common information security theme, and has its roots in need-to-know security principles. The restriction of admin privileges is included in ACSC’s essential 8 mitigations.</a:t>
            </a:r>
          </a:p>
          <a:p>
            <a:pPr marL="0" indent="0">
              <a:buNone/>
            </a:pPr>
            <a:endParaRPr lang="en-AU" dirty="0"/>
          </a:p>
          <a:p>
            <a:pPr marL="0" indent="0">
              <a:buNone/>
            </a:pPr>
            <a:r>
              <a:rPr lang="en-AU" dirty="0"/>
              <a:t>Your CI/CD agents and service accounts should use the least privileges as possible. Avoid using local system in Windows and root on Linux. If you are running within a Active Directory domain, do not use a domain admin account for CI/CD. Restrict your AWS keys to only the resources and actions you need to perform, and assign access to Azure at a resource or resource group level, not at a subscription level.</a:t>
            </a:r>
          </a:p>
          <a:p>
            <a:pPr marL="0" indent="0">
              <a:buNone/>
            </a:pPr>
            <a:endParaRPr lang="en-AU" dirty="0"/>
          </a:p>
          <a:p>
            <a:pPr marL="0" indent="0">
              <a:buNone/>
            </a:pPr>
            <a:r>
              <a:rPr lang="en-AU" dirty="0"/>
              <a:t>Restrict who has administrative access to your CI/CD. If a junior developer only needs to see the status of builds or deployments, then they should only have the privileges to do just that.</a:t>
            </a:r>
          </a:p>
          <a:p>
            <a:pPr marL="0" indent="0">
              <a:buNone/>
            </a:pPr>
            <a:endParaRPr lang="en-AU" dirty="0"/>
          </a:p>
          <a:p>
            <a:pPr marL="0" indent="0">
              <a:buNone/>
            </a:pPr>
            <a:r>
              <a:rPr lang="en-AU" dirty="0"/>
              <a:t>Finally review everything on a regular basis.</a:t>
            </a:r>
          </a:p>
        </p:txBody>
      </p:sp>
    </p:spTree>
    <p:extLst>
      <p:ext uri="{BB962C8B-B14F-4D97-AF65-F5344CB8AC3E}">
        <p14:creationId xmlns:p14="http://schemas.microsoft.com/office/powerpoint/2010/main" val="269271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Finally, make sure you are patching your CI/CD servers and develop a plan for regularly patching your CI/CD applications and tools. I recommend that you subscribe for patch notifications from your system vendors and also for tools like Git.</a:t>
            </a:r>
          </a:p>
          <a:p>
            <a:pPr marL="0" indent="0">
              <a:buNone/>
            </a:pPr>
            <a:endParaRPr lang="en-AU" dirty="0"/>
          </a:p>
          <a:p>
            <a:pPr marL="0" indent="0">
              <a:buNone/>
            </a:pPr>
            <a:r>
              <a:rPr lang="en-AU" dirty="0"/>
              <a:t>Patching is listed twice in the ACSC essential 8 mitigation strategies. It is so important, they list patching applications and operating systems separately.</a:t>
            </a:r>
          </a:p>
        </p:txBody>
      </p:sp>
    </p:spTree>
    <p:extLst>
      <p:ext uri="{BB962C8B-B14F-4D97-AF65-F5344CB8AC3E}">
        <p14:creationId xmlns:p14="http://schemas.microsoft.com/office/powerpoint/2010/main" val="311273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Before I finish talking about CI/CD, I quickly wanted to talk about an interesting story I saw from February last year.</a:t>
            </a:r>
          </a:p>
          <a:p>
            <a:pPr marL="0" lvl="0" indent="0">
              <a:spcBef>
                <a:spcPts val="0"/>
              </a:spcBef>
              <a:spcAft>
                <a:spcPts val="0"/>
              </a:spcAft>
              <a:buNone/>
            </a:pPr>
            <a:endParaRPr lang="en-AU" dirty="0"/>
          </a:p>
          <a:p>
            <a:pPr marL="0" lvl="0" indent="0">
              <a:spcBef>
                <a:spcPts val="0"/>
              </a:spcBef>
              <a:spcAft>
                <a:spcPts val="0"/>
              </a:spcAft>
              <a:buNone/>
            </a:pPr>
            <a:r>
              <a:rPr lang="en-AU" dirty="0"/>
              <a:t>It appears there were bots that would search for projects that used CI for PR validation. They would then create a PR that replaced the code of the project with bitcoin mining code. Your CI would then automatically run this code as part of the validation, and start mining coins for them.</a:t>
            </a:r>
          </a:p>
          <a:p>
            <a:pPr marL="0" lvl="0" indent="0">
              <a:spcBef>
                <a:spcPts val="0"/>
              </a:spcBef>
              <a:spcAft>
                <a:spcPts val="0"/>
              </a:spcAft>
              <a:buNone/>
            </a:pPr>
            <a:endParaRPr lang="en-AU" dirty="0"/>
          </a:p>
          <a:p>
            <a:pPr marL="0" lvl="0" indent="0">
              <a:spcBef>
                <a:spcPts val="0"/>
              </a:spcBef>
              <a:spcAft>
                <a:spcPts val="0"/>
              </a:spcAft>
              <a:buNone/>
            </a:pPr>
            <a:r>
              <a:rPr lang="en-AU" dirty="0"/>
              <a:t>GitHub put controls in place to prevent this from occurring, but I want you to think about if you could detect this type of attack. Would you have picked it up quickly, or received bill shock.</a:t>
            </a:r>
          </a:p>
          <a:p>
            <a:pPr marL="0" lvl="0" indent="0">
              <a:spcBef>
                <a:spcPts val="0"/>
              </a:spcBef>
              <a:spcAft>
                <a:spcPts val="0"/>
              </a:spcAft>
              <a:buNone/>
            </a:pPr>
            <a:endParaRPr lang="en-AU" dirty="0"/>
          </a:p>
        </p:txBody>
      </p:sp>
    </p:spTree>
    <p:extLst>
      <p:ext uri="{BB962C8B-B14F-4D97-AF65-F5344CB8AC3E}">
        <p14:creationId xmlns:p14="http://schemas.microsoft.com/office/powerpoint/2010/main" val="183382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0" i="0" u="none" strike="noStrike" cap="none" dirty="0">
                <a:solidFill>
                  <a:srgbClr val="000000"/>
                </a:solidFill>
                <a:effectLst/>
                <a:latin typeface="Arial"/>
                <a:ea typeface="Arial"/>
                <a:cs typeface="Arial"/>
                <a:sym typeface="Arial"/>
              </a:rPr>
              <a:t>DNS is one of those critical systems that never gets the attention it deserves. Every organization relies on DNS, it is critical for the smooth operation of your business, and yet, it's rarely considered as important as printing and email.</a:t>
            </a:r>
          </a:p>
        </p:txBody>
      </p:sp>
    </p:spTree>
    <p:extLst>
      <p:ext uri="{BB962C8B-B14F-4D97-AF65-F5344CB8AC3E}">
        <p14:creationId xmlns:p14="http://schemas.microsoft.com/office/powerpoint/2010/main" val="4675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You should be able to explain each entry within your DNS Zones. Knowing who created or modified an entry, when the change was made and why are extremely important when responding to outages and incidents. In my experience, most organizations are unable to answer these questions for even half of the entries in their DNS zones.</a:t>
            </a:r>
          </a:p>
          <a:p>
            <a:pPr marL="0" lvl="0" indent="0">
              <a:spcBef>
                <a:spcPts val="0"/>
              </a:spcBef>
              <a:spcAft>
                <a:spcPts val="0"/>
              </a:spcAft>
              <a:buNone/>
            </a:pPr>
            <a:endParaRPr lang="en-US" dirty="0"/>
          </a:p>
          <a:p>
            <a:pPr marL="0" lvl="0" indent="0">
              <a:spcBef>
                <a:spcPts val="0"/>
              </a:spcBef>
              <a:spcAft>
                <a:spcPts val="0"/>
              </a:spcAft>
              <a:buNone/>
            </a:pPr>
            <a:r>
              <a:rPr lang="en-US" dirty="0"/>
              <a:t>Those of you who have a change management process are feeling a little smug right now. You have change request forms, the forms will tell us everything we need to know. I've 2 questions for you. Do you effectively capture all this information? And, how long would it take you to find the change request for an entry I randomly pointed to? 5 minutes? 30 minutes? A Day?</a:t>
            </a:r>
            <a:endParaRPr lang="en-AU" dirty="0"/>
          </a:p>
        </p:txBody>
      </p:sp>
    </p:spTree>
    <p:extLst>
      <p:ext uri="{BB962C8B-B14F-4D97-AF65-F5344CB8AC3E}">
        <p14:creationId xmlns:p14="http://schemas.microsoft.com/office/powerpoint/2010/main" val="214094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the past, DNS changes happened infrequently. A system engineer or network engineer would perform DNS changes as part of a once or twice a year application upgrade cycle. Records would often remain unchanged for years at a time.</a:t>
            </a:r>
          </a:p>
          <a:p>
            <a:pPr marL="0" lvl="0" indent="0">
              <a:spcBef>
                <a:spcPts val="0"/>
              </a:spcBef>
              <a:spcAft>
                <a:spcPts val="0"/>
              </a:spcAft>
              <a:buNone/>
            </a:pPr>
            <a:endParaRPr lang="en-US" dirty="0"/>
          </a:p>
          <a:p>
            <a:pPr marL="0" lvl="0" indent="0">
              <a:spcBef>
                <a:spcPts val="0"/>
              </a:spcBef>
              <a:spcAft>
                <a:spcPts val="0"/>
              </a:spcAft>
              <a:buNone/>
            </a:pPr>
            <a:r>
              <a:rPr lang="en-US" dirty="0"/>
              <a:t>Things are changing. We want faster application release cycles, we want daily releases, we want DevOps, yet most teams haven’t changed how they approach DNS. Changes are still being performed manually by someone in the operations team.</a:t>
            </a:r>
          </a:p>
        </p:txBody>
      </p:sp>
    </p:spTree>
    <p:extLst>
      <p:ext uri="{BB962C8B-B14F-4D97-AF65-F5344CB8AC3E}">
        <p14:creationId xmlns:p14="http://schemas.microsoft.com/office/powerpoint/2010/main" val="247791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I had a dollar for every outage that was caused by DNS, [I would be a rich man!] &lt;I would be as rich as Troy Hunt!&gt;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 am sure we have all had the argument about DNS. We have these arguments because DNS changes often occur without everyone impacted being clearly informed. Change Management should do this, yet from experience, it often does more to hide changes to DNS.</a:t>
            </a:r>
            <a:endParaRPr lang="en-AU" dirty="0"/>
          </a:p>
        </p:txBody>
      </p:sp>
    </p:spTree>
    <p:extLst>
      <p:ext uri="{BB962C8B-B14F-4D97-AF65-F5344CB8AC3E}">
        <p14:creationId xmlns:p14="http://schemas.microsoft.com/office/powerpoint/2010/main" val="367982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[Before we do, I want to quickly thank the sponsors and </a:t>
            </a:r>
            <a:r>
              <a:rPr lang="en-US" dirty="0" err="1"/>
              <a:t>organisers</a:t>
            </a:r>
            <a:r>
              <a:rPr lang="en-US" dirty="0"/>
              <a:t> of DDD Melbourne.</a:t>
            </a:r>
          </a:p>
          <a:p>
            <a:pPr marL="0" lvl="0" indent="0">
              <a:spcBef>
                <a:spcPts val="0"/>
              </a:spcBef>
              <a:spcAft>
                <a:spcPts val="0"/>
              </a:spcAft>
              <a:buNone/>
            </a:pPr>
            <a:endParaRPr lang="en-US" dirty="0"/>
          </a:p>
          <a:p>
            <a:pPr marL="0" lvl="0" indent="0">
              <a:spcBef>
                <a:spcPts val="0"/>
              </a:spcBef>
              <a:spcAft>
                <a:spcPts val="0"/>
              </a:spcAft>
              <a:buNone/>
            </a:pPr>
            <a:r>
              <a:rPr lang="en-US" dirty="0"/>
              <a:t>Without the support of the sponsors, and the efforts of the </a:t>
            </a:r>
            <a:r>
              <a:rPr lang="en-US" dirty="0" err="1"/>
              <a:t>organisers</a:t>
            </a:r>
            <a:r>
              <a:rPr lang="en-US" dirty="0"/>
              <a:t>, we wouldn’t have an amazing event like DDD Melbourne.]</a:t>
            </a:r>
          </a:p>
        </p:txBody>
      </p:sp>
    </p:spTree>
    <p:extLst>
      <p:ext uri="{BB962C8B-B14F-4D97-AF65-F5344CB8AC3E}">
        <p14:creationId xmlns:p14="http://schemas.microsoft.com/office/powerpoint/2010/main" val="752033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Many organizations have outsourced the hosting of their external DNS. This has improved availability and uptime, but created its own problems. Often the mechanism used to configure these providers is a web interface. Sure, these providers have APIs and other management methods, but in the end, when left alone, organizations will naturally drift to a GUI.</a:t>
            </a:r>
          </a:p>
          <a:p>
            <a:pPr marL="0" lvl="0" indent="0">
              <a:spcBef>
                <a:spcPts val="0"/>
              </a:spcBef>
              <a:spcAft>
                <a:spcPts val="0"/>
              </a:spcAft>
              <a:buNone/>
            </a:pPr>
            <a:endParaRPr lang="en-US" dirty="0"/>
          </a:p>
          <a:p>
            <a:pPr marL="0" lvl="0" indent="0">
              <a:spcBef>
                <a:spcPts val="0"/>
              </a:spcBef>
              <a:spcAft>
                <a:spcPts val="0"/>
              </a:spcAft>
              <a:buNone/>
            </a:pPr>
            <a:r>
              <a:rPr lang="en-US" dirty="0"/>
              <a:t>I don’t have an issue with GUIs, my issue is that GUIs can often cause more human related failures. Typos or mistakes cut, and pasting can result in outages to your environment.</a:t>
            </a:r>
          </a:p>
          <a:p>
            <a:pPr marL="0" lvl="0" indent="0">
              <a:spcBef>
                <a:spcPts val="0"/>
              </a:spcBef>
              <a:spcAft>
                <a:spcPts val="0"/>
              </a:spcAft>
              <a:buNone/>
            </a:pPr>
            <a:endParaRPr lang="en-US" dirty="0"/>
          </a:p>
          <a:p>
            <a:pPr marL="0" lvl="0" indent="0">
              <a:spcBef>
                <a:spcPts val="0"/>
              </a:spcBef>
              <a:spcAft>
                <a:spcPts val="0"/>
              </a:spcAft>
              <a:buNone/>
            </a:pPr>
            <a:r>
              <a:rPr lang="en-US" dirty="0"/>
              <a:t>Another problem with some of these providers is ensuring secure access. Some providers only offer a single administrator account, or charge extra to support multiple accounts. I haven’t seen any support SSO. How do you secure your DNS while ensuring a large operations team has access to make changes?</a:t>
            </a:r>
          </a:p>
        </p:txBody>
      </p:sp>
    </p:spTree>
    <p:extLst>
      <p:ext uri="{BB962C8B-B14F-4D97-AF65-F5344CB8AC3E}">
        <p14:creationId xmlns:p14="http://schemas.microsoft.com/office/powerpoint/2010/main" val="185526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AU" dirty="0"/>
              <a:t>I am sure we all remember the outages caused by the DYN DDOS attack in 2016. That attack managed to disrupt Twitter, GitHub, Netflix, PayPal and thousands of other websites, today I want to quickly talk about an incident from August last year that didn’t receive as much press as I believe it should have.</a:t>
            </a:r>
          </a:p>
          <a:p>
            <a:pPr marL="0" lvl="0" indent="0">
              <a:buNone/>
            </a:pPr>
            <a:endParaRPr lang="en-AU" dirty="0"/>
          </a:p>
          <a:p>
            <a:pPr marL="0" lvl="0" indent="0">
              <a:buNone/>
            </a:pPr>
            <a:r>
              <a:rPr lang="en-AU" dirty="0"/>
              <a:t>A researcher for Vulnerability Lab discovered that a subdomain of Microsoft.com, resnet.microsoft.com had been created as a CNAME entry pointing an azure app service running at resnetportal-prod.azurewebsites.net. The only problem, the app service had been deleted. All an attacker would need to do is create a new app service with the address of resnetportal-prod.azurewebsites.net, and they would be able to take over the resnet.microsoft.com sub domain.</a:t>
            </a:r>
          </a:p>
          <a:p>
            <a:pPr marL="0" lvl="0" indent="0">
              <a:buNone/>
            </a:pPr>
            <a:endParaRPr lang="en-AU" dirty="0"/>
          </a:p>
          <a:p>
            <a:pPr marL="0" lvl="0" indent="0">
              <a:buNone/>
            </a:pPr>
            <a:r>
              <a:rPr lang="en-AU" dirty="0"/>
              <a:t>Can you imagine the effectiveness of a phishing attack using a page hosted on a Microsoft subdomain?</a:t>
            </a:r>
          </a:p>
          <a:p>
            <a:pPr marL="0" lvl="0" indent="0">
              <a:buNone/>
            </a:pPr>
            <a:endParaRPr lang="en-AU" dirty="0"/>
          </a:p>
          <a:p>
            <a:pPr marL="0" lvl="0" indent="0">
              <a:buNone/>
            </a:pPr>
            <a:r>
              <a:rPr lang="en-AU" dirty="0"/>
              <a:t>So, what tools and processes can we use to ensure we have streamlined DNS management?</a:t>
            </a:r>
          </a:p>
        </p:txBody>
      </p:sp>
    </p:spTree>
    <p:extLst>
      <p:ext uri="{BB962C8B-B14F-4D97-AF65-F5344CB8AC3E}">
        <p14:creationId xmlns:p14="http://schemas.microsoft.com/office/powerpoint/2010/main" val="351487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 want to start by introducing you to a tool that I have been using, DNS Control. DNSControl is open source, written in GO and maintained by the Stack Overflow team. It supports managing both domain registrars, that is, who we buy domains from, and DNS hosting providers, delivering us end-to-end DNS management.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can preview changes before we push them to our providers. This preview will list every change that it will make, giving you confidence in what your about to do.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Readify, we have been using DNSControl to manage our own domains for a bit over a year. Anyone in Readify can propose a DNS change, and our Platforms team can then review and approve those requests. This has empowered developers to propose changes, and removed my team as a bottle neck for new projects.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So how does DNS Control help us solve some of our DNS management problems?</a:t>
            </a:r>
          </a:p>
        </p:txBody>
      </p:sp>
    </p:spTree>
    <p:extLst>
      <p:ext uri="{BB962C8B-B14F-4D97-AF65-F5344CB8AC3E}">
        <p14:creationId xmlns:p14="http://schemas.microsoft.com/office/powerpoint/2010/main" val="2736702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We need to write our DNS zone in a simple format that can be understood by everyone. The format should be easy enough for anyone to propose, review and understand changes. </a:t>
            </a:r>
            <a:r>
              <a:rPr lang="en-AU" dirty="0"/>
              <a:t>With DNSControl, a zone is defined using JavaScript. You don’t need to be a JavaScript expert to make changes, I have no idea how to write JavaScript and haven’t had any issues. The screenshot is a small piece of the Planet PowerShell zone, see how easily you can tell which records are A, TXT and CNAME entries. You can see the rest of this on GitHub.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Within the human readable format, we should be able to use comments to describe the contents of the zone. Comments allow us to answer the age-old question: “what’s this record for?”. We can also use comments to explain decisions within the zone.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p:txBody>
      </p:sp>
    </p:spTree>
    <p:extLst>
      <p:ext uri="{BB962C8B-B14F-4D97-AF65-F5344CB8AC3E}">
        <p14:creationId xmlns:p14="http://schemas.microsoft.com/office/powerpoint/2010/main" val="6196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Using a version control system is a core piece of this puzzle. Git provides us with history of all changes and who performed each change. Git encourages collaborative work; multiple people can make changes to a DNS zone without interfering with each other. Git branches are cheap and easy to merge, allowing for developers and engineers to make changes, verify them and them push them into production.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Git becomes our change tracking tool. With Git Log and Git Blame, we can easily determine what changes were made recently and by who.</a:t>
            </a:r>
          </a:p>
          <a:p>
            <a:pPr marL="0" lvl="0" indent="0">
              <a:spcBef>
                <a:spcPts val="0"/>
              </a:spcBef>
              <a:spcAft>
                <a:spcPts val="0"/>
              </a:spcAft>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p:txBody>
      </p:sp>
    </p:spTree>
    <p:extLst>
      <p:ext uri="{BB962C8B-B14F-4D97-AF65-F5344CB8AC3E}">
        <p14:creationId xmlns:p14="http://schemas.microsoft.com/office/powerpoint/2010/main" val="311745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Platforms like GitHub and Azure DevOps extend Git with Pull Requests. Pull requests are like change requests in ITIL, but they occur more quickly and more often, and don’t require a meeting to complete.</a:t>
            </a:r>
            <a:r>
              <a:rPr lang="en-US" sz="1100" b="0" i="0" u="none" strike="noStrike" cap="none" dirty="0">
                <a:solidFill>
                  <a:srgbClr val="000000"/>
                </a:solidFill>
                <a:effectLst/>
                <a:latin typeface="Arial"/>
                <a:ea typeface="Arial"/>
                <a:cs typeface="Arial"/>
                <a:sym typeface="Arial"/>
              </a:rPr>
              <a:t> Pull requests shine a light on changes in a way that ITIL was promised to organizations, but doesn't deliver.</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can include teams that might be impacted by a change into the PR process. This solves the visibility issues we often see with DNS changes. Making a change to the corporate web site’s DNS, let’s include the security team so they can review the change.</a:t>
            </a: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p:txBody>
      </p:sp>
    </p:spTree>
    <p:extLst>
      <p:ext uri="{BB962C8B-B14F-4D97-AF65-F5344CB8AC3E}">
        <p14:creationId xmlns:p14="http://schemas.microsoft.com/office/powerpoint/2010/main" val="2186431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Automation is the final puzzle piece. The value of automated CI and CD has been proven for applications, DNS is no different. Automating DNS changes removes the risks of humans making mistakes.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With DNSControl, our CI process can run for all pull requests. The DNSControl preview will validate the changes and tell us what changes it would make. This will help you have confidence in your changes and make them easier to approve.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Once merged into master, the CD process can then run DNSControl push to push the changes.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kern="1200"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kern="1200" cap="none" dirty="0">
                <a:solidFill>
                  <a:srgbClr val="000000"/>
                </a:solidFill>
                <a:effectLst/>
                <a:latin typeface="Arial"/>
                <a:ea typeface="Arial"/>
                <a:cs typeface="Arial"/>
                <a:sym typeface="Arial"/>
              </a:rPr>
              <a:t>With a CI/CD process like this, DNS changes move from taking days to minutes.</a:t>
            </a:r>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p:txBody>
      </p:sp>
    </p:spTree>
    <p:extLst>
      <p:ext uri="{BB962C8B-B14F-4D97-AF65-F5344CB8AC3E}">
        <p14:creationId xmlns:p14="http://schemas.microsoft.com/office/powerpoint/2010/main" val="244333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None/>
            </a:pPr>
            <a:r>
              <a:rPr lang="en-AU" dirty="0"/>
              <a:t>Before I finish up on DNS, I want to talk about one more DNS incident, one that is currently still happening.</a:t>
            </a:r>
          </a:p>
          <a:p>
            <a:pPr marL="0" lvl="0" indent="0">
              <a:buNone/>
            </a:pPr>
            <a:endParaRPr lang="en-AU" dirty="0"/>
          </a:p>
          <a:p>
            <a:pPr marL="0" lvl="0" indent="0">
              <a:buNone/>
            </a:pPr>
            <a:r>
              <a:rPr lang="en-AU" dirty="0"/>
              <a:t>Here you can see a page on Dell’s website, it is talking about their hardware-based encryption. The page has links to white papers and case studies to encourage you to use their product. Let’s assume I am interested in the Trusted Computers guide that is in the bottom left corner.</a:t>
            </a:r>
          </a:p>
          <a:p>
            <a:pPr marL="0" lvl="0" indent="0">
              <a:buNone/>
            </a:pPr>
            <a:endParaRPr lang="en-AU" dirty="0"/>
          </a:p>
          <a:p>
            <a:pPr marL="0" lvl="0" indent="0">
              <a:buNone/>
            </a:pPr>
            <a:r>
              <a:rPr lang="en-AU" dirty="0"/>
              <a:t>Let’s hover over the link to see where it goes.</a:t>
            </a:r>
          </a:p>
        </p:txBody>
      </p:sp>
    </p:spTree>
    <p:extLst>
      <p:ext uri="{BB962C8B-B14F-4D97-AF65-F5344CB8AC3E}">
        <p14:creationId xmlns:p14="http://schemas.microsoft.com/office/powerpoint/2010/main" val="426240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That is a weird address. Dell4slg.com? What is that?</a:t>
            </a:r>
          </a:p>
          <a:p>
            <a:pPr marL="0" lvl="0" indent="0" rtl="0">
              <a:spcBef>
                <a:spcPts val="0"/>
              </a:spcBef>
              <a:spcAft>
                <a:spcPts val="0"/>
              </a:spcAft>
              <a:buNone/>
            </a:pPr>
            <a:endParaRPr lang="en-AU" dirty="0"/>
          </a:p>
          <a:p>
            <a:pPr marL="0" lvl="0" indent="0" rtl="0">
              <a:spcBef>
                <a:spcPts val="0"/>
              </a:spcBef>
              <a:spcAft>
                <a:spcPts val="0"/>
              </a:spcAft>
              <a:buNone/>
            </a:pPr>
            <a:r>
              <a:rPr lang="en-AU" dirty="0"/>
              <a:t>Dell4SLG stands for Dell for State and Local Government. It was a website marketing Dell products and services towards those groups, and quite a bit of content was at one point hosted there.</a:t>
            </a:r>
          </a:p>
          <a:p>
            <a:pPr marL="0" lvl="0" indent="0" rtl="0">
              <a:spcBef>
                <a:spcPts val="0"/>
              </a:spcBef>
              <a:spcAft>
                <a:spcPts val="0"/>
              </a:spcAft>
              <a:buNone/>
            </a:pPr>
            <a:endParaRPr lang="en-AU" dirty="0"/>
          </a:p>
          <a:p>
            <a:pPr marL="0" lvl="0" indent="0" rtl="0">
              <a:spcBef>
                <a:spcPts val="0"/>
              </a:spcBef>
              <a:spcAft>
                <a:spcPts val="0"/>
              </a:spcAft>
              <a:buNone/>
            </a:pPr>
            <a:r>
              <a:rPr lang="en-AU" dirty="0"/>
              <a:t>What happens when I click on this link?</a:t>
            </a:r>
          </a:p>
        </p:txBody>
      </p:sp>
    </p:spTree>
    <p:extLst>
      <p:ext uri="{BB962C8B-B14F-4D97-AF65-F5344CB8AC3E}">
        <p14:creationId xmlns:p14="http://schemas.microsoft.com/office/powerpoint/2010/main" val="22254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Wait, that isn’t the Dell website, that is a plumbing supplies company in Turkey! It seems some Internet prankster has noticed the domain wasn’t renewed and has decided to play a little bit of a prank. They noticed the domain wasn’t registered and have setup a funny a redirector to send all traffic to adell.com.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Be it domains or subdomains, you should be extremely careful about protecting your online brand.</a:t>
            </a:r>
          </a:p>
          <a:p>
            <a:pPr marL="0" lvl="0" indent="0" rtl="0">
              <a:spcBef>
                <a:spcPts val="0"/>
              </a:spcBef>
              <a:spcAft>
                <a:spcPts val="0"/>
              </a:spcAft>
              <a:buNone/>
            </a:pPr>
            <a:endParaRPr lang="en-AU" dirty="0"/>
          </a:p>
        </p:txBody>
      </p:sp>
    </p:spTree>
    <p:extLst>
      <p:ext uri="{BB962C8B-B14F-4D97-AF65-F5344CB8AC3E}">
        <p14:creationId xmlns:p14="http://schemas.microsoft.com/office/powerpoint/2010/main" val="156798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AU" sz="1100" b="0" i="0" u="none" strike="noStrike" cap="none" dirty="0">
                <a:solidFill>
                  <a:srgbClr val="000000"/>
                </a:solidFill>
                <a:effectLst/>
                <a:latin typeface="Arial"/>
                <a:ea typeface="Arial"/>
                <a:cs typeface="Arial"/>
                <a:sym typeface="Arial"/>
              </a:rPr>
              <a:t>My name is Kieran Jacobsen, I'm excited to be talking to you today. I work at Readify as the Head of Information Technology. I lead a team of amazing developers and engineers to support Readify in developing solutions for our customers. The teams work crosses every aspect of the IT landscape, from software development, to infrastructure and networking, to database management to security and automation. Quite a lot of what I will be talking to you today comes from my experience of working at Readify.</a:t>
            </a:r>
          </a:p>
          <a:p>
            <a:pPr marL="0" indent="0">
              <a:buNone/>
            </a:pPr>
            <a:endParaRPr lang="en-AU"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0" i="0" u="none" strike="noStrike" cap="none" dirty="0">
                <a:solidFill>
                  <a:srgbClr val="000000"/>
                </a:solidFill>
                <a:effectLst/>
                <a:latin typeface="Arial"/>
                <a:ea typeface="Arial"/>
                <a:cs typeface="Arial"/>
                <a:sym typeface="Arial"/>
              </a:rPr>
              <a:t>I love speaking and working with the community. Microsoft recently awarded me with an MVP for Cloud and Datacenter management for my work in the community. I speak at conferences around Australia and help organise the Melbourne Cloud and Datacenter Meetup. I’m also the founder of Planet PowerShell, an aggregator of community written PowerShell content. In my spare time I maintain several popular PowerShell modules. </a:t>
            </a:r>
            <a:endParaRPr lang="en-AU" dirty="0"/>
          </a:p>
        </p:txBody>
      </p:sp>
    </p:spTree>
    <p:extLst>
      <p:ext uri="{BB962C8B-B14F-4D97-AF65-F5344CB8AC3E}">
        <p14:creationId xmlns:p14="http://schemas.microsoft.com/office/powerpoint/2010/main" val="3721870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As an industry, we like to believe that the world is moving away from email. The truth is, even if you use Slack for al your internal communications, email will be used to communicate with your customers and suppliers. We also use email for activities like account confirmations and password resets.</a:t>
            </a:r>
          </a:p>
          <a:p>
            <a:pPr marL="0" lvl="0" indent="0">
              <a:spcBef>
                <a:spcPts val="0"/>
              </a:spcBef>
              <a:spcAft>
                <a:spcPts val="0"/>
              </a:spcAft>
              <a:buNone/>
            </a:pPr>
            <a:endParaRPr lang="en-AU" dirty="0"/>
          </a:p>
          <a:p>
            <a:pPr marL="0" lvl="0" indent="0">
              <a:spcBef>
                <a:spcPts val="0"/>
              </a:spcBef>
              <a:spcAft>
                <a:spcPts val="0"/>
              </a:spcAft>
              <a:buNone/>
            </a:pPr>
            <a:r>
              <a:rPr lang="en-AU" dirty="0"/>
              <a:t>Considering how sensitive email is to our business, it doesn’t appear that many businesses take the steps to ensure that recipients of our emails can verify them as legitimate. This leads to a number of problems relating to email.</a:t>
            </a:r>
          </a:p>
        </p:txBody>
      </p:sp>
    </p:spTree>
    <p:extLst>
      <p:ext uri="{BB962C8B-B14F-4D97-AF65-F5344CB8AC3E}">
        <p14:creationId xmlns:p14="http://schemas.microsoft.com/office/powerpoint/2010/main" val="142234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According to a 2017 study by Osterman Research, 60% of breaches occurred via email.</a:t>
            </a:r>
          </a:p>
          <a:p>
            <a:pPr marL="0" lvl="0" indent="0">
              <a:spcBef>
                <a:spcPts val="0"/>
              </a:spcBef>
              <a:spcAft>
                <a:spcPts val="0"/>
              </a:spcAft>
              <a:buNone/>
            </a:pPr>
            <a:endParaRPr lang="en-AU" dirty="0"/>
          </a:p>
          <a:p>
            <a:pPr marL="0" lvl="0" indent="0">
              <a:spcBef>
                <a:spcPts val="0"/>
              </a:spcBef>
              <a:spcAft>
                <a:spcPts val="0"/>
              </a:spcAft>
              <a:buNone/>
            </a:pPr>
            <a:r>
              <a:rPr lang="en-AU" dirty="0"/>
              <a:t>Attacks like SPAM and Phishing aren’t new, however criminals have improved the quality of the email attacks and are becoming more successful. There has been an increase in whaling and impersonation attacks in recent years.</a:t>
            </a:r>
          </a:p>
          <a:p>
            <a:pPr marL="0" lvl="0" indent="0">
              <a:spcBef>
                <a:spcPts val="0"/>
              </a:spcBef>
              <a:spcAft>
                <a:spcPts val="0"/>
              </a:spcAft>
              <a:buNone/>
            </a:pPr>
            <a:endParaRPr lang="en-AU" dirty="0"/>
          </a:p>
          <a:p>
            <a:pPr marL="0" lvl="0" indent="0">
              <a:spcBef>
                <a:spcPts val="0"/>
              </a:spcBef>
              <a:spcAft>
                <a:spcPts val="0"/>
              </a:spcAft>
              <a:buNone/>
            </a:pPr>
            <a:r>
              <a:rPr lang="en-AU" dirty="0"/>
              <a:t>Whaling are attacks directed at senior executives or high profile targets within an organisation. Emails are typically written in the form of legal subpoenas, customer complaints or some other executive concern.</a:t>
            </a:r>
          </a:p>
          <a:p>
            <a:pPr marL="0" lvl="0" indent="0">
              <a:spcBef>
                <a:spcPts val="0"/>
              </a:spcBef>
              <a:spcAft>
                <a:spcPts val="0"/>
              </a:spcAft>
              <a:buNone/>
            </a:pPr>
            <a:endParaRPr lang="en-AU" dirty="0"/>
          </a:p>
          <a:p>
            <a:pPr marL="0" lvl="0" indent="0">
              <a:spcBef>
                <a:spcPts val="0"/>
              </a:spcBef>
              <a:spcAft>
                <a:spcPts val="0"/>
              </a:spcAft>
              <a:buNone/>
            </a:pPr>
            <a:r>
              <a:rPr lang="en-AU" dirty="0"/>
              <a:t>Impersonation attacks are where attackers impersonate a senior executive and send requests to finance teams or administration or executive assistants. Typically they request money transfers to complete some deal, or the purchasing of gift cards. These attacks are so successful because they create a sense of urgency and these requests are rarely questioned. Who is going to question why the CEO wants money transferred or gift cards purchased?</a:t>
            </a:r>
          </a:p>
          <a:p>
            <a:pPr marL="0" lvl="0" indent="0">
              <a:spcBef>
                <a:spcPts val="0"/>
              </a:spcBef>
              <a:spcAft>
                <a:spcPts val="0"/>
              </a:spcAft>
              <a:buNone/>
            </a:pPr>
            <a:endParaRPr lang="en-AU" dirty="0"/>
          </a:p>
          <a:p>
            <a:pPr marL="0" lvl="0" indent="0">
              <a:spcBef>
                <a:spcPts val="0"/>
              </a:spcBef>
              <a:spcAft>
                <a:spcPts val="0"/>
              </a:spcAft>
              <a:buNone/>
            </a:pPr>
            <a:r>
              <a:rPr lang="en-AU" dirty="0"/>
              <a:t>[Before we look at addressing these attacks, I want to introduce some email basics.]</a:t>
            </a:r>
          </a:p>
        </p:txBody>
      </p:sp>
    </p:spTree>
    <p:extLst>
      <p:ext uri="{BB962C8B-B14F-4D97-AF65-F5344CB8AC3E}">
        <p14:creationId xmlns:p14="http://schemas.microsoft.com/office/powerpoint/2010/main" val="1734374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So here is a phishing email I saw a few weeks ago. Sorry but quite a few things are blurred out for privacy reasons.</a:t>
            </a:r>
          </a:p>
          <a:p>
            <a:pPr marL="0" lvl="0" indent="0" rtl="0">
              <a:spcBef>
                <a:spcPts val="0"/>
              </a:spcBef>
              <a:spcAft>
                <a:spcPts val="0"/>
              </a:spcAft>
              <a:buNone/>
            </a:pPr>
            <a:endParaRPr lang="en-AU" dirty="0"/>
          </a:p>
          <a:p>
            <a:pPr marL="0" lvl="0" indent="0" rtl="0">
              <a:spcBef>
                <a:spcPts val="0"/>
              </a:spcBef>
              <a:spcAft>
                <a:spcPts val="0"/>
              </a:spcAft>
              <a:buNone/>
            </a:pPr>
            <a:r>
              <a:rPr lang="en-AU" dirty="0"/>
              <a:t>The email appeared to be coming from the organisations CEO, to a junior member of staff. The CEO often corresponds with this person and asks for various tasks to be performed.</a:t>
            </a:r>
          </a:p>
          <a:p>
            <a:pPr marL="0" lvl="0" indent="0" rtl="0">
              <a:spcBef>
                <a:spcPts val="0"/>
              </a:spcBef>
              <a:spcAft>
                <a:spcPts val="0"/>
              </a:spcAft>
              <a:buNone/>
            </a:pPr>
            <a:endParaRPr lang="en-AU" dirty="0"/>
          </a:p>
          <a:p>
            <a:pPr marL="0" lvl="0" indent="0" rtl="0">
              <a:spcBef>
                <a:spcPts val="0"/>
              </a:spcBef>
              <a:spcAft>
                <a:spcPts val="0"/>
              </a:spcAft>
              <a:buNone/>
            </a:pPr>
            <a:r>
              <a:rPr lang="en-US" dirty="0"/>
              <a:t>******WRONG ***** </a:t>
            </a:r>
            <a:r>
              <a:rPr lang="en-AU" dirty="0"/>
              <a:t>The email it was sent from, wasn’t the companies domain but something along the lines of myipad.com. They didn’t rely on even hiding their email address. They relied solely on the fact that the display name was the CEO’s and that would spur immediate action from whomever they sent this request to.</a:t>
            </a:r>
          </a:p>
        </p:txBody>
      </p:sp>
    </p:spTree>
    <p:extLst>
      <p:ext uri="{BB962C8B-B14F-4D97-AF65-F5344CB8AC3E}">
        <p14:creationId xmlns:p14="http://schemas.microsoft.com/office/powerpoint/2010/main" val="2957557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When the staff member replied, the scammer then asked iTunes gift cards. They asked for images to be sent, with the PIN numbers revealed.</a:t>
            </a:r>
          </a:p>
          <a:p>
            <a:pPr marL="0" lvl="0" indent="0" rtl="0">
              <a:spcBef>
                <a:spcPts val="0"/>
              </a:spcBef>
              <a:spcAft>
                <a:spcPts val="0"/>
              </a:spcAft>
              <a:buNone/>
            </a:pPr>
            <a:endParaRPr lang="en-AU" dirty="0"/>
          </a:p>
          <a:p>
            <a:pPr marL="0" lvl="0" indent="0" rtl="0">
              <a:spcBef>
                <a:spcPts val="0"/>
              </a:spcBef>
              <a:spcAft>
                <a:spcPts val="0"/>
              </a:spcAft>
              <a:buNone/>
            </a:pPr>
            <a:r>
              <a:rPr lang="en-AU" dirty="0"/>
              <a:t>Unfortunately in this case, the staff member did fall victim, thankfully the damage was contained.</a:t>
            </a:r>
          </a:p>
          <a:p>
            <a:pPr marL="0" lvl="0" indent="0" rtl="0">
              <a:spcBef>
                <a:spcPts val="0"/>
              </a:spcBef>
              <a:spcAft>
                <a:spcPts val="0"/>
              </a:spcAft>
              <a:buNone/>
            </a:pPr>
            <a:endParaRPr lang="en-AU" dirty="0"/>
          </a:p>
          <a:p>
            <a:pPr marL="0" lvl="0" indent="0" rtl="0">
              <a:spcBef>
                <a:spcPts val="0"/>
              </a:spcBef>
              <a:spcAft>
                <a:spcPts val="0"/>
              </a:spcAft>
              <a:buNone/>
            </a:pPr>
            <a:r>
              <a:rPr lang="en-AU" dirty="0"/>
              <a:t>How could you protect your organisation from this sort of attack?</a:t>
            </a:r>
          </a:p>
          <a:p>
            <a:pPr marL="0" lvl="0" indent="0" rtl="0">
              <a:spcBef>
                <a:spcPts val="0"/>
              </a:spcBef>
              <a:spcAft>
                <a:spcPts val="0"/>
              </a:spcAft>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Before we look at protections we can put in place, let’s quickly run through a short email primer. This is important, as it will help you understand some of the differences in protection technologies, and help you troubleshoot when things go wrong.</a:t>
            </a:r>
          </a:p>
          <a:p>
            <a:pPr marL="0" lvl="0" indent="0" rtl="0">
              <a:spcBef>
                <a:spcPts val="0"/>
              </a:spcBef>
              <a:spcAft>
                <a:spcPts val="0"/>
              </a:spcAft>
              <a:buNone/>
            </a:pPr>
            <a:endParaRPr lang="en-AU" dirty="0"/>
          </a:p>
        </p:txBody>
      </p:sp>
    </p:spTree>
    <p:extLst>
      <p:ext uri="{BB962C8B-B14F-4D97-AF65-F5344CB8AC3E}">
        <p14:creationId xmlns:p14="http://schemas.microsoft.com/office/powerpoint/2010/main" val="2926303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Here is an email that has been sent by Have I Been Pwned.</a:t>
            </a:r>
          </a:p>
          <a:p>
            <a:pPr marL="0" lvl="0" indent="0" rtl="0">
              <a:spcBef>
                <a:spcPts val="0"/>
              </a:spcBef>
              <a:spcAft>
                <a:spcPts val="0"/>
              </a:spcAft>
              <a:buNone/>
            </a:pPr>
            <a:endParaRPr lang="en-AU" dirty="0"/>
          </a:p>
          <a:p>
            <a:pPr marL="0" lvl="0" indent="0" rtl="0">
              <a:spcBef>
                <a:spcPts val="0"/>
              </a:spcBef>
              <a:spcAft>
                <a:spcPts val="0"/>
              </a:spcAft>
              <a:buNone/>
            </a:pPr>
            <a:r>
              <a:rPr lang="en-AU" dirty="0"/>
              <a:t>Every email message is made of two parts. Headers, which are key value pairs providing delivery and diagnostic information, and the message body, the bit we see in our mail client.</a:t>
            </a:r>
          </a:p>
        </p:txBody>
      </p:sp>
    </p:spTree>
    <p:extLst>
      <p:ext uri="{BB962C8B-B14F-4D97-AF65-F5344CB8AC3E}">
        <p14:creationId xmlns:p14="http://schemas.microsoft.com/office/powerpoint/2010/main" val="645522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These are the headers for that email. There are 60 headers for this message alone.</a:t>
            </a:r>
          </a:p>
          <a:p>
            <a:pPr marL="0" indent="0">
              <a:buNone/>
            </a:pPr>
            <a:endParaRPr lang="en-AU" dirty="0"/>
          </a:p>
          <a:p>
            <a:pPr marL="0" indent="0">
              <a:buNone/>
            </a:pPr>
            <a:r>
              <a:rPr lang="en-AU" dirty="0"/>
              <a:t>IANA currently list 335 permanent and 56 provisional headers, however mail servers can add their own custom headers. In this example, more than half a specific to Office 365.</a:t>
            </a:r>
          </a:p>
          <a:p>
            <a:pPr marL="0" indent="0">
              <a:buNone/>
            </a:pPr>
            <a:endParaRPr lang="en-AU" dirty="0"/>
          </a:p>
          <a:p>
            <a:pPr marL="0" indent="0">
              <a:buNone/>
            </a:pPr>
            <a:r>
              <a:rPr lang="en-AU" dirty="0"/>
              <a:t>Let’s take a look at some of the more important headers.</a:t>
            </a:r>
          </a:p>
        </p:txBody>
      </p:sp>
    </p:spTree>
    <p:extLst>
      <p:ext uri="{BB962C8B-B14F-4D97-AF65-F5344CB8AC3E}">
        <p14:creationId xmlns:p14="http://schemas.microsoft.com/office/powerpoint/2010/main" val="390861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While not directly important for todays discussion, the RECEIVED headers tell you an important story. As a message passes through each mail server in its journey from sender to recipient, the servers will insert its own entry at the top. This allows us to back trace the path the message took, from its last hop to its origin. These headers are extremely powerful for troubleshooting mail flow issues like slow delivery times.</a:t>
            </a:r>
          </a:p>
        </p:txBody>
      </p:sp>
    </p:spTree>
    <p:extLst>
      <p:ext uri="{BB962C8B-B14F-4D97-AF65-F5344CB8AC3E}">
        <p14:creationId xmlns:p14="http://schemas.microsoft.com/office/powerpoint/2010/main" val="524543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The from header can be a source of confusion. The problem is that when we send a message using SMTP, we specify the from twice.</a:t>
            </a:r>
          </a:p>
          <a:p>
            <a:pPr marL="0" lvl="0" indent="0">
              <a:spcBef>
                <a:spcPts val="0"/>
              </a:spcBef>
              <a:spcAft>
                <a:spcPts val="0"/>
              </a:spcAft>
              <a:buNone/>
            </a:pPr>
            <a:endParaRPr lang="en-US" dirty="0"/>
          </a:p>
          <a:p>
            <a:pPr marL="0" lvl="0" indent="0">
              <a:spcBef>
                <a:spcPts val="0"/>
              </a:spcBef>
              <a:spcAft>
                <a:spcPts val="0"/>
              </a:spcAft>
              <a:buNone/>
            </a:pPr>
            <a:r>
              <a:rPr lang="en-US" dirty="0"/>
              <a:t>As part of creating an SMTP connection, the client specifies the email address. This is often called the envelope from or SMTP from.</a:t>
            </a:r>
          </a:p>
          <a:p>
            <a:pPr marL="0" lvl="0" indent="0">
              <a:spcBef>
                <a:spcPts val="0"/>
              </a:spcBef>
              <a:spcAft>
                <a:spcPts val="0"/>
              </a:spcAft>
              <a:buNone/>
            </a:pPr>
            <a:endParaRPr lang="en-US" dirty="0"/>
          </a:p>
          <a:p>
            <a:pPr marL="0" lvl="0" indent="0">
              <a:spcBef>
                <a:spcPts val="0"/>
              </a:spcBef>
              <a:spcAft>
                <a:spcPts val="0"/>
              </a:spcAft>
              <a:buNone/>
            </a:pPr>
            <a:r>
              <a:rPr lang="en-US" dirty="0"/>
              <a:t>Then when the client specifies the message headers, from is specified again. We call this the message from or header from. Mail clients use this header to display who the message is from. </a:t>
            </a:r>
          </a:p>
          <a:p>
            <a:pPr marL="0" lvl="0" indent="0">
              <a:spcBef>
                <a:spcPts val="0"/>
              </a:spcBef>
              <a:spcAft>
                <a:spcPts val="0"/>
              </a:spcAft>
              <a:buNone/>
            </a:pPr>
            <a:endParaRPr lang="en-US" dirty="0"/>
          </a:p>
          <a:p>
            <a:pPr marL="0" lvl="0" indent="0">
              <a:spcBef>
                <a:spcPts val="0"/>
              </a:spcBef>
              <a:spcAft>
                <a:spcPts val="0"/>
              </a:spcAft>
              <a:buNone/>
            </a:pPr>
            <a:r>
              <a:rPr lang="en-US" dirty="0"/>
              <a:t>The envelope from and message from will typically match, however they don’t need to. With platforms like SendGrid, they might be different to help monitor message bounces.</a:t>
            </a:r>
          </a:p>
          <a:p>
            <a:pPr marL="0" lvl="0" indent="0">
              <a:spcBef>
                <a:spcPts val="0"/>
              </a:spcBef>
              <a:spcAft>
                <a:spcPts val="0"/>
              </a:spcAft>
              <a:buNone/>
            </a:pPr>
            <a:endParaRPr lang="en-US" dirty="0"/>
          </a:p>
          <a:p>
            <a:pPr marL="0" lvl="0" indent="0">
              <a:spcBef>
                <a:spcPts val="0"/>
              </a:spcBef>
              <a:spcAft>
                <a:spcPts val="0"/>
              </a:spcAft>
              <a:buNone/>
            </a:pPr>
            <a:r>
              <a:rPr lang="en-US" dirty="0"/>
              <a:t>The RETURN-PATH header is created when a server accepts the email message and contains the enveloper from.</a:t>
            </a:r>
          </a:p>
          <a:p>
            <a:pPr marL="0" lvl="0" indent="0">
              <a:spcBef>
                <a:spcPts val="0"/>
              </a:spcBef>
              <a:spcAft>
                <a:spcPts val="0"/>
              </a:spcAft>
              <a:buNone/>
            </a:pPr>
            <a:endParaRPr lang="en-US" dirty="0"/>
          </a:p>
          <a:p>
            <a:pPr marL="0" lvl="0" indent="0">
              <a:spcBef>
                <a:spcPts val="0"/>
              </a:spcBef>
              <a:spcAft>
                <a:spcPts val="0"/>
              </a:spcAft>
              <a:buNone/>
            </a:pPr>
            <a:r>
              <a:rPr lang="en-US" dirty="0"/>
              <a:t>Finally, and it isn’t used here, is the REPLY-TO header. This header lists the email address replies should be sent to. It doesn’t need to match the message from or the envelope from. Users don’t see this value until they hit the reply button in their mail clients. Attackers make use of this, sending email from one address, but directing replies to a mailbox in their control.</a:t>
            </a:r>
          </a:p>
        </p:txBody>
      </p:sp>
    </p:spTree>
    <p:extLst>
      <p:ext uri="{BB962C8B-B14F-4D97-AF65-F5344CB8AC3E}">
        <p14:creationId xmlns:p14="http://schemas.microsoft.com/office/powerpoint/2010/main" val="1965087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a:t>AMEX example</a:t>
            </a:r>
            <a:endParaRPr lang="en-AU" dirty="0"/>
          </a:p>
        </p:txBody>
      </p:sp>
    </p:spTree>
    <p:extLst>
      <p:ext uri="{BB962C8B-B14F-4D97-AF65-F5344CB8AC3E}">
        <p14:creationId xmlns:p14="http://schemas.microsoft.com/office/powerpoint/2010/main" val="95488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Now that we understand some basics, we can start to take control. The first step is to find out who is sending email.</a:t>
            </a:r>
          </a:p>
          <a:p>
            <a:pPr marL="0" indent="0">
              <a:buNone/>
            </a:pPr>
            <a:endParaRPr lang="en-AU" dirty="0"/>
          </a:p>
          <a:p>
            <a:pPr marL="0" indent="0">
              <a:buNone/>
            </a:pPr>
            <a:r>
              <a:rPr lang="en-AU" dirty="0"/>
              <a:t>There’s the obvious sources, corporate mail servers and your internal applications, but there are other sources that your IT team might not know about.</a:t>
            </a:r>
          </a:p>
          <a:p>
            <a:pPr marL="0" indent="0">
              <a:buNone/>
            </a:pPr>
            <a:endParaRPr lang="en-AU" dirty="0"/>
          </a:p>
          <a:p>
            <a:pPr marL="0" indent="0">
              <a:buNone/>
            </a:pPr>
            <a:r>
              <a:rPr lang="en-AU" dirty="0"/>
              <a:t>Your marketing, sales and development teams might be using services like </a:t>
            </a:r>
            <a:r>
              <a:rPr lang="en-AU" dirty="0" err="1"/>
              <a:t>Mailchip</a:t>
            </a:r>
            <a:r>
              <a:rPr lang="en-AU" dirty="0"/>
              <a:t> and SendGrid to send emails to your customers.</a:t>
            </a:r>
          </a:p>
          <a:p>
            <a:pPr marL="0" indent="0">
              <a:buNone/>
            </a:pPr>
            <a:endParaRPr lang="en-AU" dirty="0"/>
          </a:p>
          <a:p>
            <a:pPr marL="0" indent="0">
              <a:buNone/>
            </a:pPr>
            <a:r>
              <a:rPr lang="en-AU" dirty="0"/>
              <a:t>A big hurdle is SaaS products. A number of these platforms will want to send as your domain, for instance, an employee creates leave request, the HR system will send an email to their manager as the employee requesting approval.</a:t>
            </a:r>
          </a:p>
        </p:txBody>
      </p:sp>
    </p:spTree>
    <p:extLst>
      <p:ext uri="{BB962C8B-B14F-4D97-AF65-F5344CB8AC3E}">
        <p14:creationId xmlns:p14="http://schemas.microsoft.com/office/powerpoint/2010/main" val="39445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Now I am sure you are all wondering why I titled this talk the Boring Security Talk. Surely that is a pretty negative title for a talk? I know some conference organisers that were pretty worried I had such a negative view of my own submission. Some might think, why would to want to go to a talk that advertises itself as boring?</a:t>
            </a:r>
          </a:p>
          <a:p>
            <a:r>
              <a:rPr lang="en-AU" sz="1100" b="0" i="0" u="none" strike="noStrike" cap="none" dirty="0">
                <a:solidFill>
                  <a:srgbClr val="000000"/>
                </a:solidFill>
                <a:effectLst/>
                <a:latin typeface="Arial"/>
                <a:ea typeface="Arial"/>
                <a:cs typeface="Arial"/>
                <a:sym typeface="Arial"/>
              </a:rPr>
              <a:t> </a:t>
            </a:r>
          </a:p>
          <a:p>
            <a:r>
              <a:rPr lang="en-AU" sz="1100" b="0" i="0" u="none" strike="noStrike" cap="none" dirty="0">
                <a:solidFill>
                  <a:srgbClr val="000000"/>
                </a:solidFill>
                <a:effectLst/>
                <a:latin typeface="Arial"/>
                <a:ea typeface="Arial"/>
                <a:cs typeface="Arial"/>
                <a:sym typeface="Arial"/>
              </a:rPr>
              <a:t> </a:t>
            </a:r>
          </a:p>
          <a:p>
            <a:r>
              <a:rPr lang="en-AU" sz="1100" b="0" i="0" u="none" strike="noStrike" cap="none" dirty="0">
                <a:solidFill>
                  <a:srgbClr val="000000"/>
                </a:solidFill>
                <a:effectLst/>
                <a:latin typeface="Arial"/>
                <a:ea typeface="Arial"/>
                <a:cs typeface="Arial"/>
                <a:sym typeface="Arial"/>
              </a:rPr>
              <a:t>My view is that, as an IT community, we love to talk about what is new and exciting, we really don’t want to talk about the boring and mundane. Do you want to hear about maintaining legacy Cobol applications or do you want to hear at blockchain?</a:t>
            </a:r>
          </a:p>
          <a:p>
            <a:r>
              <a:rPr lang="en-AU" sz="1100" b="0" i="0" u="none" strike="noStrike" cap="none" dirty="0">
                <a:solidFill>
                  <a:srgbClr val="000000"/>
                </a:solidFill>
                <a:effectLst/>
                <a:latin typeface="Arial"/>
                <a:ea typeface="Arial"/>
                <a:cs typeface="Arial"/>
                <a:sym typeface="Arial"/>
              </a:rPr>
              <a:t>Here is the thing, for most of the people in the room, the legacy apps are more important. This isn’t a dig particularly at developers or information security professionals, it is human nature. We what is new, we want the new iPhone, TV, laptop or car.</a:t>
            </a:r>
          </a:p>
          <a:p>
            <a:r>
              <a:rPr lang="en-AU" sz="1100" b="0" i="0" u="none" strike="noStrike" cap="none" dirty="0">
                <a:solidFill>
                  <a:srgbClr val="000000"/>
                </a:solidFill>
                <a:effectLst/>
                <a:latin typeface="Arial"/>
                <a:ea typeface="Arial"/>
                <a:cs typeface="Arial"/>
                <a:sym typeface="Arial"/>
              </a:rPr>
              <a:t>At the start of the year, we lost our minds when the Meltdown and Spectre vulnerabilities were announced. As an industry we were whipped up into a panic that these attacks might cause all of our applications to be exploited. Security companies created a plethora of guides, documents and posts. Thousands of IT professionals spent huge amounts of overtime, and yet, we have seen a limited number of attacks. I lost track of how many panicked developers and customers I spoke to.</a:t>
            </a:r>
          </a:p>
          <a:p>
            <a:r>
              <a:rPr lang="en-AU" sz="1100" b="0" i="0" u="none" strike="noStrike" cap="none" dirty="0">
                <a:solidFill>
                  <a:srgbClr val="000000"/>
                </a:solidFill>
                <a:effectLst/>
                <a:latin typeface="Arial"/>
                <a:ea typeface="Arial"/>
                <a:cs typeface="Arial"/>
                <a:sym typeface="Arial"/>
              </a:rPr>
              <a:t>Then in May, the industries response to the Page Up breach perplexed me a little. Page Up’s breach was a significant turning point for disclosures in Australia and globally. I was personally involved in Readify’s response to the breach and received a surprisingly large number of notifications. During the early days of the response, Page Up reported that the breach was caused by malware. Until recently they actually linked to the Virus Total results for the file. The file, a word document with macros.</a:t>
            </a:r>
          </a:p>
          <a:p>
            <a:r>
              <a:rPr lang="en-AU"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043062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In some organisations, the thought of determining all the sources is just to much.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Most organisations have policies around their use of their brand. What colours can be used, how their logo can be used. Your domain is part of your brand. You should be protecting it as you would any other brand asset.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If you don’t want to take steps to protect it, why should I believe you care about security?</a:t>
            </a:r>
          </a:p>
        </p:txBody>
      </p:sp>
    </p:spTree>
    <p:extLst>
      <p:ext uri="{BB962C8B-B14F-4D97-AF65-F5344CB8AC3E}">
        <p14:creationId xmlns:p14="http://schemas.microsoft.com/office/powerpoint/2010/main" val="2455007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Once we know the senders, next step is implementing SPF.</a:t>
            </a:r>
          </a:p>
          <a:p>
            <a:pPr marL="0" indent="0">
              <a:buNone/>
            </a:pPr>
            <a:endParaRPr lang="en-AU" dirty="0"/>
          </a:p>
          <a:p>
            <a:pPr marL="0" indent="0">
              <a:buNone/>
            </a:pPr>
            <a:r>
              <a:rPr lang="en-AU" dirty="0"/>
              <a:t>SPF allows us to define a list of authorised IP addresses that can send email as our domain. Mail servers receiving mail can then check against this list and reject unauthorised messages. The list is maintained within a domains DNS zone.</a:t>
            </a:r>
          </a:p>
          <a:p>
            <a:pPr marL="0" indent="0">
              <a:buNone/>
            </a:pPr>
            <a:endParaRPr lang="en-AU" dirty="0"/>
          </a:p>
          <a:p>
            <a:pPr marL="0" indent="0">
              <a:buNone/>
            </a:pPr>
            <a:r>
              <a:rPr lang="en-AU" dirty="0"/>
              <a:t>A common misconception is that SPF validates the message from header, it actually validates the envelope from.</a:t>
            </a:r>
          </a:p>
          <a:p>
            <a:pPr marL="0" indent="0">
              <a:buNone/>
            </a:pPr>
            <a:endParaRPr lang="en-AU" dirty="0"/>
          </a:p>
          <a:p>
            <a:pPr marL="0" indent="0">
              <a:buNone/>
            </a:pPr>
            <a:r>
              <a:rPr lang="en-AU" dirty="0"/>
              <a:t>One advantage of SPF is that we can link together a number of different records. This allows organisations to link to records maintained by vendors like Office 365 and SendGrid.</a:t>
            </a:r>
          </a:p>
          <a:p>
            <a:pPr marL="0" indent="0">
              <a:buNone/>
            </a:pPr>
            <a:endParaRPr lang="en-AU" dirty="0"/>
          </a:p>
          <a:p>
            <a:pPr marL="0" indent="0">
              <a:buNone/>
            </a:pPr>
            <a:r>
              <a:rPr lang="en-AU" dirty="0"/>
              <a:t>One issue with SPF is there is a limitation on the number of DNS queries that can be performed. In large organisations with a large number of services, care will need to be taken to ensure that you are below this limit. Unfortunately it is unclear how many mail servers actually enforce this limitation.</a:t>
            </a:r>
          </a:p>
          <a:p>
            <a:pPr marL="0" indent="0">
              <a:buNone/>
            </a:pPr>
            <a:endParaRPr lang="en-AU" dirty="0"/>
          </a:p>
          <a:p>
            <a:pPr marL="0" indent="0">
              <a:buNone/>
            </a:pPr>
            <a:r>
              <a:rPr lang="en-AU" dirty="0"/>
              <a:t>Once you are comfortable that your SPF record is correct, you can move onto DKIM.</a:t>
            </a:r>
          </a:p>
        </p:txBody>
      </p:sp>
    </p:spTree>
    <p:extLst>
      <p:ext uri="{BB962C8B-B14F-4D97-AF65-F5344CB8AC3E}">
        <p14:creationId xmlns:p14="http://schemas.microsoft.com/office/powerpoint/2010/main" val="3876105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DKIM uses digital signatures to validate authorised servers. It differs from end-to-end digital signatures like PGP or SMIME and doesn’t provide the same level of protection.</a:t>
            </a:r>
          </a:p>
          <a:p>
            <a:pPr marL="0" indent="0">
              <a:buNone/>
            </a:pPr>
            <a:endParaRPr lang="en-AU" dirty="0"/>
          </a:p>
          <a:p>
            <a:pPr marL="0" indent="0">
              <a:buNone/>
            </a:pPr>
            <a:r>
              <a:rPr lang="en-AU" dirty="0"/>
              <a:t>DKIM signatures are not visible to the recipient, they are added to the headers by the sending server and then validated by the receiving server. Validation is performed by through the publishing of the server’s public keys in the senders DNS.</a:t>
            </a:r>
          </a:p>
          <a:p>
            <a:pPr marL="0" indent="0">
              <a:buNone/>
            </a:pPr>
            <a:endParaRPr lang="en-AU" dirty="0"/>
          </a:p>
          <a:p>
            <a:pPr marL="0" indent="0">
              <a:buNone/>
            </a:pPr>
            <a:r>
              <a:rPr lang="en-AU" dirty="0"/>
              <a:t>Unlike SPF, DKIM validates the Message-From header.</a:t>
            </a:r>
          </a:p>
          <a:p>
            <a:pPr marL="0" indent="0">
              <a:buNone/>
            </a:pPr>
            <a:endParaRPr lang="en-AU" dirty="0"/>
          </a:p>
          <a:p>
            <a:pPr marL="0" indent="0">
              <a:buNone/>
            </a:pPr>
            <a:r>
              <a:rPr lang="en-AU" dirty="0"/>
              <a:t>DKIM is going to take more effort to implement than SPF. You need to ensure that each system that is sending email as your domain supports DKIM. With one vendor, we had to wait 6 months for them to implement DKIM. When reviewing SaaS products, particularly ones that send email, I always confirm DKIM support.</a:t>
            </a:r>
          </a:p>
          <a:p>
            <a:pPr marL="0" indent="0">
              <a:buNone/>
            </a:pPr>
            <a:endParaRPr lang="en-AU" dirty="0"/>
          </a:p>
          <a:p>
            <a:pPr marL="0" indent="0">
              <a:buNone/>
            </a:pPr>
            <a:r>
              <a:rPr lang="en-AU" dirty="0"/>
              <a:t>Once you have DKIM implemented, the next step is a DMARC policy.</a:t>
            </a:r>
          </a:p>
        </p:txBody>
      </p:sp>
    </p:spTree>
    <p:extLst>
      <p:ext uri="{BB962C8B-B14F-4D97-AF65-F5344CB8AC3E}">
        <p14:creationId xmlns:p14="http://schemas.microsoft.com/office/powerpoint/2010/main" val="2009588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A lot of organisations are terrified that creating a DMARC policy might result in their emails not being delivered to customers. Yes, you can shoot yourself in the foot with DMARC, but with care, you can ensure successful delivery.</a:t>
            </a:r>
          </a:p>
          <a:p>
            <a:pPr marL="0" indent="0">
              <a:buNone/>
            </a:pPr>
            <a:endParaRPr lang="en-AU" dirty="0"/>
          </a:p>
          <a:p>
            <a:pPr marL="0" indent="0">
              <a:buNone/>
            </a:pPr>
            <a:r>
              <a:rPr lang="en-AU" dirty="0"/>
              <a:t>DMARC is built upon SPF and DKIM, it also provides more validation that the message from and envelop from are aligned. The idea is that if the SPF and DKIM checks are successful, and the headers are aligned, then the message is valid. </a:t>
            </a:r>
          </a:p>
          <a:p>
            <a:pPr mar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Domain can specify 1 of 3 policies that will be followed when a message fails verification. None instructs receivers to take no action. Quarantine typically results in mail being delivered to the users junk mail folder. Finally the reject policy tells the receiving server to reject the message in its entirety.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DMARC also provides a mechanism for receivers to report these messages back to the sender. These reports can be aggregate reports or detailed failure reports. There are a number of free and commercial tools to help handle and monitor these reports.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Your DMARC policy is stored within DNS, my suggestion is to start with a policy of none, and them move to quarantine and finally reject.</a:t>
            </a:r>
          </a:p>
          <a:p>
            <a:pPr marL="0" indent="0">
              <a:buNone/>
            </a:pPr>
            <a:endParaRPr lang="en-AU" dirty="0"/>
          </a:p>
          <a:p>
            <a:pPr marL="0" indent="0">
              <a:buNone/>
            </a:pPr>
            <a:r>
              <a:rPr lang="en-AU" dirty="0"/>
              <a:t>There is an interesting quirk with Office 365. If a domains policy is reject, Office 365 will mark the message as SPAM instead of rejecting it. In other words, Microsoft decided that Office 365 should effectively ignore the senders wishes, treating the reject policy as it would quarantine. It will accept the email and then push it to the users junk mail folder. I have no idea why they made this choice.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p:txBody>
      </p:sp>
    </p:spTree>
    <p:extLst>
      <p:ext uri="{BB962C8B-B14F-4D97-AF65-F5344CB8AC3E}">
        <p14:creationId xmlns:p14="http://schemas.microsoft.com/office/powerpoint/2010/main" val="1474634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AU" dirty="0"/>
              <a:t>There are three headers that can help you troubleshoot DKIM, DMARC and SPF issues.</a:t>
            </a:r>
          </a:p>
          <a:p>
            <a:pPr marL="139700" indent="0">
              <a:buNone/>
            </a:pPr>
            <a:endParaRPr lang="en-AU" dirty="0"/>
          </a:p>
          <a:p>
            <a:pPr marL="139700" indent="0">
              <a:buNone/>
            </a:pPr>
            <a:r>
              <a:rPr lang="en-AU" dirty="0"/>
              <a:t>The first two are generated by the receiving mail server.  Authentication-Results is a trace header field that records the results of various email authentication checks that have been performed. In this case, the Have I Been Pwned email passed SPF, DKIM and DMARC checks. Received-SPF lists the status of just the SPF check. This two can be extremely helpful to determine why a message was delivered to junk mail over one that was delivered to a users inbox.</a:t>
            </a:r>
          </a:p>
          <a:p>
            <a:pPr marL="139700" indent="0">
              <a:buNone/>
            </a:pPr>
            <a:endParaRPr lang="en-AU" dirty="0"/>
          </a:p>
          <a:p>
            <a:pPr marL="139700" indent="0">
              <a:buNone/>
            </a:pPr>
            <a:r>
              <a:rPr lang="en-AU" dirty="0"/>
              <a:t>The third header, DKIM-Signature is generated by the sending server when it sends the message. While you might not find this one as useful. It can still provide valuable insight as to why a receiving server handled an email in a certain way.</a:t>
            </a:r>
          </a:p>
        </p:txBody>
      </p:sp>
    </p:spTree>
    <p:extLst>
      <p:ext uri="{BB962C8B-B14F-4D97-AF65-F5344CB8AC3E}">
        <p14:creationId xmlns:p14="http://schemas.microsoft.com/office/powerpoint/2010/main" val="2306167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I want to finish up by talking about bank grade security, I realise that is an oxymoron. The site Phishing Score card tracks the SPF, DKIM and DMARC configuration of organisations world wide.</a:t>
            </a:r>
          </a:p>
          <a:p>
            <a:pPr marL="0" indent="0">
              <a:buNone/>
            </a:pPr>
            <a:endParaRPr lang="en-AU" dirty="0"/>
          </a:p>
          <a:p>
            <a:pPr marL="0" indent="0">
              <a:buNone/>
            </a:pPr>
            <a:r>
              <a:rPr lang="en-AU" dirty="0"/>
              <a:t>61 percent of banks and financial service providers here in Australia have no </a:t>
            </a:r>
            <a:r>
              <a:rPr lang="en-AU" dirty="0" err="1"/>
              <a:t>dmarc</a:t>
            </a:r>
            <a:r>
              <a:rPr lang="en-AU" dirty="0"/>
              <a:t> configuration.</a:t>
            </a:r>
          </a:p>
          <a:p>
            <a:pPr marL="0" indent="0">
              <a:buNone/>
            </a:pPr>
            <a:endParaRPr lang="en-AU" dirty="0"/>
          </a:p>
          <a:p>
            <a:pPr marL="0" indent="0">
              <a:buNone/>
            </a:pPr>
            <a:r>
              <a:rPr lang="en-AU" dirty="0"/>
              <a:t>35 percent have a policy of none, and just two banks have a policy of reject.</a:t>
            </a:r>
          </a:p>
          <a:p>
            <a:pPr marL="0" indent="0">
              <a:buNone/>
            </a:pPr>
            <a:endParaRPr lang="en-AU" dirty="0"/>
          </a:p>
          <a:p>
            <a:pPr marL="0" indent="0">
              <a:buNone/>
            </a:pPr>
            <a:r>
              <a:rPr lang="en-AU" dirty="0"/>
              <a:t>How much do they really care about the security and </a:t>
            </a:r>
            <a:r>
              <a:rPr lang="en-AU" dirty="0" err="1"/>
              <a:t>priviacy</a:t>
            </a:r>
            <a:r>
              <a:rPr lang="en-AU" dirty="0"/>
              <a:t> of their customers?</a:t>
            </a:r>
          </a:p>
        </p:txBody>
      </p:sp>
    </p:spTree>
    <p:extLst>
      <p:ext uri="{BB962C8B-B14F-4D97-AF65-F5344CB8AC3E}">
        <p14:creationId xmlns:p14="http://schemas.microsoft.com/office/powerpoint/2010/main" val="1478127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Almost all software projects depend upon other software. This could be JavaScript packages, Docker images or even libraries provided by software vendors.</a:t>
            </a:r>
          </a:p>
          <a:p>
            <a:pPr marL="0" lvl="0" indent="0">
              <a:spcBef>
                <a:spcPts val="0"/>
              </a:spcBef>
              <a:spcAft>
                <a:spcPts val="0"/>
              </a:spcAft>
              <a:buNone/>
            </a:pPr>
            <a:endParaRPr lang="en-AU" dirty="0"/>
          </a:p>
          <a:p>
            <a:pPr marL="0" lvl="0" indent="0">
              <a:spcBef>
                <a:spcPts val="0"/>
              </a:spcBef>
              <a:spcAft>
                <a:spcPts val="0"/>
              </a:spcAft>
              <a:buNone/>
            </a:pPr>
            <a:r>
              <a:rPr lang="en-AU" dirty="0"/>
              <a:t>The problem is, that we place a considerable amount of trust in the third-parties that write these dependencies. We often like to think that they are better people than we are. We like to believe that they will not introduce malicious code, and follow similar security practices as we do.</a:t>
            </a:r>
          </a:p>
          <a:p>
            <a:pPr marL="0" lvl="0" indent="0">
              <a:spcBef>
                <a:spcPts val="0"/>
              </a:spcBef>
              <a:spcAft>
                <a:spcPts val="0"/>
              </a:spcAft>
              <a:buNone/>
            </a:pPr>
            <a:endParaRPr lang="en-AU" dirty="0"/>
          </a:p>
          <a:p>
            <a:pPr marL="0" lvl="0" indent="0">
              <a:spcBef>
                <a:spcPts val="0"/>
              </a:spcBef>
              <a:spcAft>
                <a:spcPts val="0"/>
              </a:spcAft>
              <a:buNone/>
            </a:pPr>
            <a:r>
              <a:rPr lang="en-AU" dirty="0"/>
              <a:t>Unfortunately, this year, that trust has been broken several times. Each time provides us with the opportunity to learn and improve. In the last few minutes of this presentation, I am going to look at three incidents and talk about what we can learn from each of them.</a:t>
            </a:r>
          </a:p>
        </p:txBody>
      </p:sp>
    </p:spTree>
    <p:extLst>
      <p:ext uri="{BB962C8B-B14F-4D97-AF65-F5344CB8AC3E}">
        <p14:creationId xmlns:p14="http://schemas.microsoft.com/office/powerpoint/2010/main" val="2146518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In June it was reported that 17 malicious Docker containers were removed from Docker Hub. Some of these images were mining Monero, while others created reverse shells or attempted to install backdoors onto the host machine. The images were available for over a year before Docker finally removed them. It has been determined that the attackers were able to mine around 90 thousand dollars.</a:t>
            </a:r>
          </a:p>
          <a:p>
            <a:pPr marL="0" indent="0">
              <a:buNone/>
            </a:pPr>
            <a:endParaRPr lang="en-AU" dirty="0"/>
          </a:p>
          <a:p>
            <a:pPr marL="0" indent="0">
              <a:buNone/>
            </a:pPr>
            <a:r>
              <a:rPr lang="en-AU" dirty="0"/>
              <a:t>Thankfully, Docker actually gives us some pretty strong defences against these attacks, if we use them. The Docker file allows us to see what the FROM and ENTRYPOINT entries are and what the container does. We also get significant traceability between the Docker file and the image when they are automatically built.</a:t>
            </a:r>
          </a:p>
          <a:p>
            <a:pPr marL="0" indent="0">
              <a:buNone/>
            </a:pPr>
            <a:endParaRPr lang="en-AU" dirty="0"/>
          </a:p>
          <a:p>
            <a:pPr marL="0" indent="0">
              <a:buNone/>
            </a:pPr>
            <a:r>
              <a:rPr lang="en-AU" dirty="0"/>
              <a:t>I also recommend that development teams use private image registries that contain security validated and tested containers. This helps organisations know what images are in use, and maintain a more proactive security posture.</a:t>
            </a:r>
          </a:p>
        </p:txBody>
      </p:sp>
    </p:spTree>
    <p:extLst>
      <p:ext uri="{BB962C8B-B14F-4D97-AF65-F5344CB8AC3E}">
        <p14:creationId xmlns:p14="http://schemas.microsoft.com/office/powerpoint/2010/main" val="504591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February was such a big month for malicious crypto mining. In February, the popular </a:t>
            </a:r>
            <a:r>
              <a:rPr lang="en-AU" dirty="0" err="1"/>
              <a:t>Javascript</a:t>
            </a:r>
            <a:r>
              <a:rPr lang="en-AU" dirty="0"/>
              <a:t> plugin, </a:t>
            </a:r>
            <a:r>
              <a:rPr lang="en-AU" dirty="0" err="1"/>
              <a:t>Browsealoud</a:t>
            </a:r>
            <a:r>
              <a:rPr lang="en-AU" dirty="0"/>
              <a:t> was compromised, they haven’t disclosed how. The plugins source code was altered to silently inject </a:t>
            </a:r>
            <a:r>
              <a:rPr lang="en-AU" dirty="0" err="1"/>
              <a:t>Coinhive’s</a:t>
            </a:r>
            <a:r>
              <a:rPr lang="en-AU" dirty="0"/>
              <a:t> Monero miner into every webpage that used </a:t>
            </a:r>
            <a:r>
              <a:rPr lang="en-AU" dirty="0" err="1"/>
              <a:t>Browsealoud</a:t>
            </a:r>
            <a:r>
              <a:rPr lang="en-AU" dirty="0"/>
              <a:t>. For several hours, anyone visiting the over 4 thousand impacted websites inadvertently ran the hidden mining code on their computer. Australian websites impacted included a number of government departments, city councils, charities and disability support service providers. </a:t>
            </a:r>
          </a:p>
          <a:p>
            <a:pPr marL="0" indent="0">
              <a:buNone/>
            </a:pPr>
            <a:endParaRPr lang="en-AU" dirty="0"/>
          </a:p>
          <a:p>
            <a:pPr marL="0" indent="0">
              <a:buNone/>
            </a:pPr>
            <a:r>
              <a:rPr lang="en-AU" dirty="0"/>
              <a:t>How could we prevent something like this happening to our own sites? In the words of Scott Helme, the use of SRI or </a:t>
            </a:r>
            <a:r>
              <a:rPr lang="en-AU" dirty="0" err="1"/>
              <a:t>Subresource</a:t>
            </a:r>
            <a:r>
              <a:rPr lang="en-AU" dirty="0"/>
              <a:t> Integrity. SRI allows us to tell a users web browser to check the integrity of an asset when loaded from a third party. This integrity check is performed by embedding a hash digest of what we expect the asset to be, the browser will check that the downloaded asset matches the hash it expects, if it doesn’t, then it discards it.</a:t>
            </a:r>
          </a:p>
        </p:txBody>
      </p:sp>
    </p:spTree>
    <p:extLst>
      <p:ext uri="{BB962C8B-B14F-4D97-AF65-F5344CB8AC3E}">
        <p14:creationId xmlns:p14="http://schemas.microsoft.com/office/powerpoint/2010/main" val="2616397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In July, an attacker compromised the NPM account of a maintainer of the popular ESLINT-SCOPE and ESLINT-CONFIG-ESLINT packages. They then published malicious versions of these packages that would send the contents of the user’s dot </a:t>
            </a:r>
            <a:r>
              <a:rPr lang="en-AU" dirty="0" err="1"/>
              <a:t>npmrc</a:t>
            </a:r>
            <a:r>
              <a:rPr lang="en-AU" dirty="0"/>
              <a:t> file to the attacker. This file typically contains access tokens for publishing to NPM. The belief is that they attackers wanted to gain access to the accounts of other package maintainers.</a:t>
            </a:r>
          </a:p>
          <a:p>
            <a:pPr marL="0" indent="0">
              <a:buNone/>
            </a:pPr>
            <a:endParaRPr lang="en-AU" dirty="0"/>
          </a:p>
          <a:p>
            <a:pPr marL="0" indent="0">
              <a:buNone/>
            </a:pPr>
            <a:r>
              <a:rPr lang="en-AU" dirty="0"/>
              <a:t>These packages see around three million downloads each week and have 31 other packages directly depending upon them, and over 20 thousand indirectly depending upon them.</a:t>
            </a:r>
          </a:p>
          <a:p>
            <a:pPr marL="0" indent="0">
              <a:buNone/>
            </a:pPr>
            <a:endParaRPr lang="en-AU" dirty="0"/>
          </a:p>
          <a:p>
            <a:pPr marL="0" indent="0">
              <a:buNone/>
            </a:pPr>
            <a:r>
              <a:rPr lang="en-AU" dirty="0"/>
              <a:t>NPM was forced to revoke all access tokens issued before the 12 of July to ensure any tokens stolen were no longer usable.</a:t>
            </a:r>
          </a:p>
        </p:txBody>
      </p:sp>
    </p:spTree>
    <p:extLst>
      <p:ext uri="{BB962C8B-B14F-4D97-AF65-F5344CB8AC3E}">
        <p14:creationId xmlns:p14="http://schemas.microsoft.com/office/powerpoint/2010/main" val="398269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Have you ever thought about the security of your CI/CD systems? We heavily rely on these systems for the smooth running of our organisations, what would happen if an hacker gained access to them? What if a hacker owned your TeamCity, Jenkins, TFS or Octopus Servers? What about Chef or Puppet servers? Scary stuff.</a:t>
            </a:r>
          </a:p>
          <a:p>
            <a:pPr marL="0" lvl="0" indent="0">
              <a:spcBef>
                <a:spcPts val="0"/>
              </a:spcBef>
              <a:spcAft>
                <a:spcPts val="0"/>
              </a:spcAft>
              <a:buNone/>
            </a:pPr>
            <a:endParaRPr lang="en-AU" dirty="0"/>
          </a:p>
          <a:p>
            <a:pPr marL="0" lvl="0" indent="0">
              <a:spcBef>
                <a:spcPts val="0"/>
              </a:spcBef>
              <a:spcAft>
                <a:spcPts val="0"/>
              </a:spcAft>
              <a:buNone/>
            </a:pPr>
            <a:r>
              <a:rPr lang="en-AU" dirty="0"/>
              <a:t>What are some of the common issues I see?</a:t>
            </a:r>
          </a:p>
        </p:txBody>
      </p:sp>
    </p:spTree>
    <p:extLst>
      <p:ext uri="{BB962C8B-B14F-4D97-AF65-F5344CB8AC3E}">
        <p14:creationId xmlns:p14="http://schemas.microsoft.com/office/powerpoint/2010/main" val="15527920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How did the compromise occur? Well the maintainer reused passwords and didn’t enable multi-factor authentication.</a:t>
            </a:r>
          </a:p>
          <a:p>
            <a:pPr marL="0" lvl="0" indent="0">
              <a:spcBef>
                <a:spcPts val="0"/>
              </a:spcBef>
              <a:spcAft>
                <a:spcPts val="0"/>
              </a:spcAft>
              <a:buNone/>
            </a:pPr>
            <a:endParaRPr lang="en-US" dirty="0"/>
          </a:p>
          <a:p>
            <a:pPr marL="0" lvl="0" indent="0">
              <a:spcBef>
                <a:spcPts val="0"/>
              </a:spcBef>
              <a:spcAft>
                <a:spcPts val="0"/>
              </a:spcAft>
              <a:buNone/>
            </a:pPr>
            <a:r>
              <a:rPr lang="en-US" dirty="0"/>
              <a:t>As I said earlier, not all maintainers follow the same security practices as the rest of us.</a:t>
            </a:r>
          </a:p>
          <a:p>
            <a:pPr marL="0" lvl="0" indent="0">
              <a:spcBef>
                <a:spcPts val="0"/>
              </a:spcBef>
              <a:spcAft>
                <a:spcPts val="0"/>
              </a:spcAft>
              <a:buNone/>
            </a:pPr>
            <a:endParaRPr lang="en-US" dirty="0"/>
          </a:p>
          <a:p>
            <a:pPr marL="0" lvl="0" indent="0">
              <a:spcBef>
                <a:spcPts val="0"/>
              </a:spcBef>
              <a:spcAft>
                <a:spcPts val="0"/>
              </a:spcAft>
              <a:buNone/>
            </a:pPr>
            <a:r>
              <a:rPr lang="en-US" dirty="0"/>
              <a:t>If you are a maintainer of a package or dependency, you need to realize that the security of the applications, networks and potentially customers of those who use your packages is only as strong as your security </a:t>
            </a:r>
            <a:r>
              <a:rPr lang="en-US"/>
              <a:t>practices. We </a:t>
            </a:r>
            <a:r>
              <a:rPr lang="en-US" dirty="0"/>
              <a:t>often say that security is only as strong as the weakest link in the chain. As a maintainer you are part of the security chain of your users, you need to respect the great responsibility that people have placed with you.</a:t>
            </a:r>
          </a:p>
          <a:p>
            <a:pPr marL="0" lvl="0" indent="0">
              <a:spcBef>
                <a:spcPts val="0"/>
              </a:spcBef>
              <a:spcAft>
                <a:spcPts val="0"/>
              </a:spcAft>
              <a:buNone/>
            </a:pPr>
            <a:endParaRPr dirty="0"/>
          </a:p>
        </p:txBody>
      </p:sp>
    </p:spTree>
    <p:extLst>
      <p:ext uri="{BB962C8B-B14F-4D97-AF65-F5344CB8AC3E}">
        <p14:creationId xmlns:p14="http://schemas.microsoft.com/office/powerpoint/2010/main" val="2565953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There are quite a few resources that you might want to take a look at, and this is far from a definitive list. My aim was to include everything that I have felt has helped me. I will be posting this list of resources and the slides from today on my website, poshsecurity.com in the next few weeks. I will post onto Twitter when I do. You can find me at @kjacobsen.</a:t>
            </a:r>
          </a:p>
          <a:p>
            <a:pPr marL="0" lvl="0" indent="0">
              <a:spcBef>
                <a:spcPts val="0"/>
              </a:spcBef>
              <a:spcAft>
                <a:spcPts val="0"/>
              </a:spcAft>
              <a:buNone/>
            </a:pPr>
            <a:endParaRPr lang="en-AU" dirty="0"/>
          </a:p>
          <a:p>
            <a:pPr marL="0" lvl="0" indent="0">
              <a:spcBef>
                <a:spcPts val="0"/>
              </a:spcBef>
              <a:spcAft>
                <a:spcPts val="0"/>
              </a:spcAft>
              <a:buNone/>
            </a:pPr>
            <a:endParaRPr lang="en-AU" dirty="0"/>
          </a:p>
          <a:p>
            <a:pPr marL="0" lvl="0" indent="0">
              <a:spcBef>
                <a:spcPts val="0"/>
              </a:spcBef>
              <a:spcAft>
                <a:spcPts val="0"/>
              </a:spcAft>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1" dirty="0">
                <a:solidFill>
                  <a:schemeClr val="accent5"/>
                </a:solidFill>
              </a:rPr>
              <a:t>Posh Security:</a:t>
            </a:r>
            <a:r>
              <a:rPr lang="en-AU" sz="1100" dirty="0"/>
              <a:t> </a:t>
            </a:r>
            <a:r>
              <a:rPr lang="en-AU" sz="1100" i="1" dirty="0"/>
              <a:t>Managing DNS with DNSControl, CloudFlare, DNSimple, GitHub, VSTS, Key Vault, and Docker!</a:t>
            </a:r>
            <a:r>
              <a:rPr lang="en-AU" sz="1100" dirty="0"/>
              <a:t> </a:t>
            </a:r>
            <a:r>
              <a:rPr lang="en-AU" sz="1100" u="sng" dirty="0">
                <a:solidFill>
                  <a:schemeClr val="accent4"/>
                </a:solidFill>
              </a:rPr>
              <a:t>http://bit.ly/DNSControl</a:t>
            </a:r>
          </a:p>
          <a:p>
            <a:pPr marL="0" lvl="0" indent="0">
              <a:spcBef>
                <a:spcPts val="0"/>
              </a:spcBef>
              <a:spcAft>
                <a:spcPts val="0"/>
              </a:spcAft>
              <a:buNone/>
            </a:pPr>
            <a:endParaRPr lang="en-AU" dirty="0"/>
          </a:p>
          <a:p>
            <a:pPr marL="0" lvl="0" indent="0">
              <a:spcBef>
                <a:spcPts val="0"/>
              </a:spcBef>
              <a:spcAft>
                <a:spcPts val="0"/>
              </a:spcAft>
              <a:buNone/>
            </a:pPr>
            <a:r>
              <a:rPr lang="en-AU" dirty="0"/>
              <a:t>https://poshsecurity.com/blog/dns-squatting-with-azure-app-services</a:t>
            </a:r>
            <a:endParaRPr dirty="0"/>
          </a:p>
        </p:txBody>
      </p:sp>
    </p:spTree>
    <p:extLst>
      <p:ext uri="{BB962C8B-B14F-4D97-AF65-F5344CB8AC3E}">
        <p14:creationId xmlns:p14="http://schemas.microsoft.com/office/powerpoint/2010/main" val="2754601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I want to thank you all for listening to me today. I hope that you found something useful in today’s session and that it wasn’t too boring for you.</a:t>
            </a:r>
          </a:p>
          <a:p>
            <a:pPr marL="0" lvl="0" indent="0">
              <a:spcBef>
                <a:spcPts val="0"/>
              </a:spcBef>
              <a:spcAft>
                <a:spcPts val="0"/>
              </a:spcAft>
              <a:buNone/>
            </a:pPr>
            <a:endParaRPr lang="en-AU" dirty="0"/>
          </a:p>
          <a:p>
            <a:pPr marL="0" lvl="0" indent="0">
              <a:spcBef>
                <a:spcPts val="0"/>
              </a:spcBef>
              <a:spcAft>
                <a:spcPts val="0"/>
              </a:spcAft>
              <a:buNone/>
            </a:pPr>
            <a:r>
              <a:rPr lang="en-AU"/>
              <a:t>[I </a:t>
            </a:r>
            <a:r>
              <a:rPr lang="en-AU" dirty="0"/>
              <a:t>hope you enjoy the rest </a:t>
            </a:r>
            <a:r>
              <a:rPr lang="en-AU"/>
              <a:t>of </a:t>
            </a:r>
            <a:r>
              <a:rPr lang="en-AU">
                <a:solidFill>
                  <a:srgbClr val="FF0000"/>
                </a:solidFill>
              </a:rPr>
              <a:t>DDD </a:t>
            </a:r>
            <a:r>
              <a:rPr lang="en-AU" dirty="0">
                <a:solidFill>
                  <a:srgbClr val="FF0000"/>
                </a:solidFill>
              </a:rPr>
              <a:t>Melbourne]</a:t>
            </a:r>
            <a:r>
              <a:rPr lang="en-AU" dirty="0"/>
              <a:t>.</a:t>
            </a:r>
          </a:p>
          <a:p>
            <a:pPr marL="0" lvl="0" indent="0">
              <a:spcBef>
                <a:spcPts val="0"/>
              </a:spcBef>
              <a:spcAft>
                <a:spcPts val="0"/>
              </a:spcAft>
              <a:buNone/>
            </a:pPr>
            <a:endParaRPr lang="en-AU" dirty="0"/>
          </a:p>
          <a:p>
            <a:pPr marL="0" lvl="0" indent="0">
              <a:spcBef>
                <a:spcPts val="0"/>
              </a:spcBef>
              <a:spcAft>
                <a:spcPts val="0"/>
              </a:spcAft>
              <a:buNone/>
            </a:pPr>
            <a:r>
              <a:rPr lang="en-US" dirty="0"/>
              <a:t>Thank you all very much.</a:t>
            </a:r>
          </a:p>
          <a:p>
            <a:pPr marL="0" lvl="0" indent="0">
              <a:spcBef>
                <a:spcPts val="0"/>
              </a:spcBef>
              <a:spcAft>
                <a:spcPts val="0"/>
              </a:spcAft>
              <a:buNone/>
            </a:pPr>
            <a:endParaRPr lang="en-US" dirty="0"/>
          </a:p>
          <a:p>
            <a:pPr marL="0" lvl="0" indent="0">
              <a:spcBef>
                <a:spcPts val="0"/>
              </a:spcBef>
              <a:spcAft>
                <a:spcPts val="0"/>
              </a:spcAft>
              <a:buNone/>
            </a:pPr>
            <a:r>
              <a:rPr lang="en-US" dirty="0"/>
              <a:t>&lt;pause for applause&gt;</a:t>
            </a:r>
          </a:p>
          <a:p>
            <a:pPr marL="0" lvl="0" indent="0">
              <a:spcBef>
                <a:spcPts val="0"/>
              </a:spcBef>
              <a:spcAft>
                <a:spcPts val="0"/>
              </a:spcAft>
              <a:buNone/>
            </a:pPr>
            <a:endParaRPr lang="en-US" dirty="0"/>
          </a:p>
          <a:p>
            <a:pPr marL="0" lvl="0" indent="0">
              <a:spcBef>
                <a:spcPts val="0"/>
              </a:spcBef>
              <a:spcAft>
                <a:spcPts val="0"/>
              </a:spcAft>
              <a:buNone/>
            </a:pPr>
            <a:r>
              <a:rPr lang="en-US" dirty="0"/>
              <a:t>I believe we still have some time for questions, who has a question?</a:t>
            </a:r>
            <a:endParaRPr dirty="0"/>
          </a:p>
        </p:txBody>
      </p:sp>
    </p:spTree>
    <p:extLst>
      <p:ext uri="{BB962C8B-B14F-4D97-AF65-F5344CB8AC3E}">
        <p14:creationId xmlns:p14="http://schemas.microsoft.com/office/powerpoint/2010/main" val="176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Internet exposure is a major issue, particularly in smaller organisations and start-ups operating in the cloud. There are just far to many Internet accessible CI/CD systems, with limited or no firewalls or access control.  I am not talking about SaaS offerings like Azure DevOps, I am talking about TeamCity and Jenkins running in the cloud or on premises, where anyone on the Internet can connect to their management interfaces, and in some cases, their management API services as well.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Why is this such an issue? Well, let’s consider WannaCry. How did it get into enterprise networks? Via unpatched, poorly secured, Internet accessible Windows Servers. Once it was on those, it would spread over the rest of the network. Doing one of three things would have protected most organisations: patching, blocking TCP port 445 inbound, or disabling SMB 1. Yet they did nothing.</a:t>
            </a:r>
          </a:p>
        </p:txBody>
      </p:sp>
    </p:spTree>
    <p:extLst>
      <p:ext uri="{BB962C8B-B14F-4D97-AF65-F5344CB8AC3E}">
        <p14:creationId xmlns:p14="http://schemas.microsoft.com/office/powerpoint/2010/main" val="111121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I am still seeing CI/CD without HTTPS. By now, if you have been listening to Troy Hunt and Scott Helme, you should know why the use of HTTPS is critical.</a:t>
            </a:r>
          </a:p>
          <a:p>
            <a:pPr marL="0" lvl="0" indent="0">
              <a:spcBef>
                <a:spcPts val="0"/>
              </a:spcBef>
              <a:spcAft>
                <a:spcPts val="0"/>
              </a:spcAft>
              <a:buNone/>
            </a:pPr>
            <a:endParaRPr lang="en-AU" dirty="0"/>
          </a:p>
          <a:p>
            <a:pPr marL="0" lvl="0" indent="0">
              <a:spcBef>
                <a:spcPts val="0"/>
              </a:spcBef>
              <a:spcAft>
                <a:spcPts val="0"/>
              </a:spcAft>
              <a:buNone/>
            </a:pPr>
            <a:r>
              <a:rPr lang="en-AU" dirty="0"/>
              <a:t>The use of shared accounts, or generic accounts is another common issue. Not only is it probably a licence violation, it completely destroys your audit train. Congratulations, you have no idea who pushed code to production!</a:t>
            </a:r>
          </a:p>
          <a:p>
            <a:pPr marL="0" lvl="0" indent="0">
              <a:spcBef>
                <a:spcPts val="0"/>
              </a:spcBef>
              <a:spcAft>
                <a:spcPts val="0"/>
              </a:spcAft>
              <a:buNone/>
            </a:pPr>
            <a:endParaRPr lang="en-AU" dirty="0"/>
          </a:p>
          <a:p>
            <a:pPr marL="0" lvl="0" indent="0">
              <a:spcBef>
                <a:spcPts val="0"/>
              </a:spcBef>
              <a:spcAft>
                <a:spcPts val="0"/>
              </a:spcAft>
              <a:buNone/>
            </a:pPr>
            <a:r>
              <a:rPr lang="en-AU" dirty="0"/>
              <a:t>I regularly see CI/CD systems that still have accounts for developers who have left the company. Disgruntled former employees is a real risk to corporate networks.</a:t>
            </a:r>
          </a:p>
          <a:p>
            <a:pPr marL="0" lvl="0" indent="0">
              <a:spcBef>
                <a:spcPts val="0"/>
              </a:spcBef>
              <a:spcAft>
                <a:spcPts val="0"/>
              </a:spcAft>
              <a:buNone/>
            </a:pPr>
            <a:endParaRPr lang="en-AU" dirty="0"/>
          </a:p>
          <a:p>
            <a:pPr marL="0" lvl="0" indent="0">
              <a:spcBef>
                <a:spcPts val="0"/>
              </a:spcBef>
              <a:spcAft>
                <a:spcPts val="0"/>
              </a:spcAft>
              <a:buNone/>
            </a:pPr>
            <a:r>
              <a:rPr lang="en-AU" dirty="0"/>
              <a:t>The final authentication related issue I see is the lack of multi-factor authentication. MFA reduces the risks of credential attacks, and is particularly important for Internet exposed systems.</a:t>
            </a:r>
          </a:p>
        </p:txBody>
      </p:sp>
    </p:spTree>
    <p:extLst>
      <p:ext uri="{BB962C8B-B14F-4D97-AF65-F5344CB8AC3E}">
        <p14:creationId xmlns:p14="http://schemas.microsoft.com/office/powerpoint/2010/main" val="399340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It is common to see heavily locked down enterprise networks, where developers don’t have administrator rights on production servers, and in some cases, don’t have local admin on their own workstations. Security is so happy that everything is locked down. Yet, that often isn’t true. The developers have administrator rights within the CI/CD system. The CI/CD system has local system or maybe local admin rights to the production servers. </a:t>
            </a:r>
          </a:p>
          <a:p>
            <a:pPr marL="0" lvl="0" indent="0">
              <a:spcBef>
                <a:spcPts val="0"/>
              </a:spcBef>
              <a:spcAft>
                <a:spcPts val="0"/>
              </a:spcAft>
              <a:buNone/>
            </a:pPr>
            <a:endParaRPr lang="en-AU" dirty="0"/>
          </a:p>
          <a:p>
            <a:pPr marL="0" lvl="0" indent="0">
              <a:spcBef>
                <a:spcPts val="0"/>
              </a:spcBef>
              <a:spcAft>
                <a:spcPts val="0"/>
              </a:spcAft>
              <a:buNone/>
            </a:pPr>
            <a:r>
              <a:rPr lang="en-AU" dirty="0"/>
              <a:t>See the problem yet? In this case, the developers ACTUALLY DO HAVE ADMIN rights to the production servers. The security model has been subverted.</a:t>
            </a:r>
          </a:p>
          <a:p>
            <a:pPr marL="0" lvl="0" indent="0">
              <a:spcBef>
                <a:spcPts val="0"/>
              </a:spcBef>
              <a:spcAft>
                <a:spcPts val="0"/>
              </a:spcAft>
              <a:buNone/>
            </a:pPr>
            <a:endParaRPr lang="en-AU" dirty="0"/>
          </a:p>
          <a:p>
            <a:pPr marL="0" lvl="0" indent="0">
              <a:spcBef>
                <a:spcPts val="0"/>
              </a:spcBef>
              <a:spcAft>
                <a:spcPts val="0"/>
              </a:spcAft>
              <a:buNone/>
            </a:pPr>
            <a:r>
              <a:rPr lang="en-AU" dirty="0"/>
              <a:t>I also see cloud access accounts and keys with far to wide ranging permissions assigned. It unfortunately still common to see AWS keys with access to far too many resources and actions..</a:t>
            </a:r>
          </a:p>
        </p:txBody>
      </p:sp>
    </p:spTree>
    <p:extLst>
      <p:ext uri="{BB962C8B-B14F-4D97-AF65-F5344CB8AC3E}">
        <p14:creationId xmlns:p14="http://schemas.microsoft.com/office/powerpoint/2010/main" val="101583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It is 2018, patch, patch, patch.</a:t>
            </a:r>
          </a:p>
          <a:p>
            <a:pPr marL="0" lvl="0" indent="0">
              <a:spcBef>
                <a:spcPts val="0"/>
              </a:spcBef>
              <a:spcAft>
                <a:spcPts val="0"/>
              </a:spcAft>
              <a:buNone/>
            </a:pPr>
            <a:endParaRPr lang="en-AU" dirty="0"/>
          </a:p>
          <a:p>
            <a:pPr marL="0" lvl="0" indent="0">
              <a:spcBef>
                <a:spcPts val="0"/>
              </a:spcBef>
              <a:spcAft>
                <a:spcPts val="0"/>
              </a:spcAft>
              <a:buNone/>
            </a:pPr>
            <a:r>
              <a:rPr lang="en-AU" dirty="0"/>
              <a:t>Unfortunately CI/CD systems are often left out of the patching cycles and even </a:t>
            </a:r>
            <a:r>
              <a:rPr lang="en-AU" sz="1050" dirty="0"/>
              <a:t>if operating system patches are automatically being installed, no thought is given to the CI/CD tools and systems or any dependencies like git or compiler tools.</a:t>
            </a:r>
          </a:p>
          <a:p>
            <a:pPr marL="0" lvl="0" indent="0">
              <a:spcBef>
                <a:spcPts val="0"/>
              </a:spcBef>
              <a:spcAft>
                <a:spcPts val="0"/>
              </a:spcAft>
              <a:buNone/>
            </a:pPr>
            <a:endParaRPr lang="en-AU" sz="1050" dirty="0"/>
          </a:p>
          <a:p>
            <a:pPr marL="0" lvl="0" indent="0">
              <a:spcBef>
                <a:spcPts val="0"/>
              </a:spcBef>
              <a:spcAft>
                <a:spcPts val="0"/>
              </a:spcAft>
              <a:buNone/>
            </a:pPr>
            <a:r>
              <a:rPr lang="en-AU" dirty="0"/>
              <a:t>Jenkins in particularly has had quite a few security patches this year. For those running Jenkins, can you be sure all of your instances are up to date?</a:t>
            </a:r>
          </a:p>
        </p:txBody>
      </p:sp>
    </p:spTree>
    <p:extLst>
      <p:ext uri="{BB962C8B-B14F-4D97-AF65-F5344CB8AC3E}">
        <p14:creationId xmlns:p14="http://schemas.microsoft.com/office/powerpoint/2010/main" val="36322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rot="10800000" flipH="1">
            <a:off x="5226660" y="5302711"/>
            <a:ext cx="1738000" cy="15044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10" name="Shape 10"/>
          <p:cNvSpPr/>
          <p:nvPr/>
        </p:nvSpPr>
        <p:spPr>
          <a:xfrm rot="5400000">
            <a:off x="5078743" y="-108000"/>
            <a:ext cx="2034000" cy="23488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11" name="Shape 11"/>
          <p:cNvSpPr txBox="1">
            <a:spLocks noGrp="1"/>
          </p:cNvSpPr>
          <p:nvPr>
            <p:ph type="ctrTitle"/>
          </p:nvPr>
        </p:nvSpPr>
        <p:spPr>
          <a:xfrm>
            <a:off x="1866900" y="2655767"/>
            <a:ext cx="8458000" cy="15464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2" name="Shape 12"/>
          <p:cNvSpPr/>
          <p:nvPr/>
        </p:nvSpPr>
        <p:spPr>
          <a:xfrm rot="10800000" flipH="1">
            <a:off x="3746500" y="-230500"/>
            <a:ext cx="1482000" cy="12832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 name="Shape 13"/>
          <p:cNvSpPr/>
          <p:nvPr/>
        </p:nvSpPr>
        <p:spPr>
          <a:xfrm rot="10800000" flipH="1">
            <a:off x="4803631" y="1813479"/>
            <a:ext cx="658400" cy="5700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5" name="Shape 15"/>
          <p:cNvSpPr/>
          <p:nvPr/>
        </p:nvSpPr>
        <p:spPr>
          <a:xfrm rot="10800000" flipH="1">
            <a:off x="7154399" y="469765"/>
            <a:ext cx="658400" cy="5696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16" name="Shape 16"/>
          <p:cNvGrpSpPr/>
          <p:nvPr/>
        </p:nvGrpSpPr>
        <p:grpSpPr>
          <a:xfrm>
            <a:off x="7398871" y="1373049"/>
            <a:ext cx="539520" cy="498745"/>
            <a:chOff x="5975075" y="2327500"/>
            <a:chExt cx="420100" cy="388350"/>
          </a:xfrm>
        </p:grpSpPr>
        <p:sp>
          <p:nvSpPr>
            <p:cNvPr id="17" name="Shape 1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8" name="Shape 1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20" name="Shape 20"/>
          <p:cNvGrpSpPr/>
          <p:nvPr/>
        </p:nvGrpSpPr>
        <p:grpSpPr>
          <a:xfrm>
            <a:off x="5840353" y="639853"/>
            <a:ext cx="510612" cy="809481"/>
            <a:chOff x="6718575" y="2318625"/>
            <a:chExt cx="256950" cy="407375"/>
          </a:xfrm>
        </p:grpSpPr>
        <p:sp>
          <p:nvSpPr>
            <p:cNvPr id="21" name="Shape 21"/>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2" name="Shape 22"/>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3" name="Shape 23"/>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4" name="Shape 24"/>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5" name="Shape 25"/>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6" name="Shape 26"/>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7" name="Shape 27"/>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28" name="Shape 28"/>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29" name="Shape 29"/>
          <p:cNvGrpSpPr/>
          <p:nvPr/>
        </p:nvGrpSpPr>
        <p:grpSpPr>
          <a:xfrm>
            <a:off x="4265954" y="1203954"/>
            <a:ext cx="526692" cy="537729"/>
            <a:chOff x="3951850" y="2985350"/>
            <a:chExt cx="407950" cy="416500"/>
          </a:xfrm>
        </p:grpSpPr>
        <p:sp>
          <p:nvSpPr>
            <p:cNvPr id="30" name="Shape 30"/>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31" name="Shape 31"/>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32" name="Shape 32"/>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33" name="Shape 33"/>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34" name="Shape 34"/>
          <p:cNvSpPr/>
          <p:nvPr/>
        </p:nvSpPr>
        <p:spPr>
          <a:xfrm rot="10800000" flipH="1">
            <a:off x="6680713" y="6102197"/>
            <a:ext cx="1377200" cy="11928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5" name="Shape 35"/>
          <p:cNvSpPr/>
          <p:nvPr/>
        </p:nvSpPr>
        <p:spPr>
          <a:xfrm rot="10800000" flipH="1">
            <a:off x="6844905" y="5408600"/>
            <a:ext cx="720000" cy="6232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6" name="Shape 36"/>
          <p:cNvSpPr/>
          <p:nvPr/>
        </p:nvSpPr>
        <p:spPr>
          <a:xfrm rot="10800000" flipH="1">
            <a:off x="4135615" y="4839625"/>
            <a:ext cx="1377200" cy="11920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7" name="Shape 37"/>
          <p:cNvSpPr/>
          <p:nvPr/>
        </p:nvSpPr>
        <p:spPr>
          <a:xfrm rot="10800000" flipH="1">
            <a:off x="4707183" y="6102216"/>
            <a:ext cx="602800" cy="5216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8" name="Shape 38"/>
          <p:cNvSpPr/>
          <p:nvPr/>
        </p:nvSpPr>
        <p:spPr>
          <a:xfrm>
            <a:off x="7160946" y="6490348"/>
            <a:ext cx="416671" cy="41664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39" name="Shape 39"/>
          <p:cNvGrpSpPr/>
          <p:nvPr/>
        </p:nvGrpSpPr>
        <p:grpSpPr>
          <a:xfrm>
            <a:off x="7696018" y="5408587"/>
            <a:ext cx="765257" cy="734067"/>
            <a:chOff x="5241175" y="4959100"/>
            <a:chExt cx="539775" cy="517775"/>
          </a:xfrm>
        </p:grpSpPr>
        <p:sp>
          <p:nvSpPr>
            <p:cNvPr id="40" name="Shape 40"/>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41" name="Shape 41"/>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42" name="Shape 42"/>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43" name="Shape 43"/>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44" name="Shape 44"/>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45" name="Shape 45"/>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46" name="Shape 46"/>
          <p:cNvSpPr/>
          <p:nvPr/>
        </p:nvSpPr>
        <p:spPr>
          <a:xfrm>
            <a:off x="4572285" y="5206397"/>
            <a:ext cx="503785" cy="458247"/>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49" name="Shape 132">
            <a:extLst>
              <a:ext uri="{FF2B5EF4-FFF2-40B4-BE49-F238E27FC236}">
                <a16:creationId xmlns:a16="http://schemas.microsoft.com/office/drawing/2014/main" id="{F6EA9799-684C-47AB-9525-57E1F7717279}"/>
              </a:ext>
            </a:extLst>
          </p:cNvPr>
          <p:cNvSpPr/>
          <p:nvPr userDrawn="1"/>
        </p:nvSpPr>
        <p:spPr>
          <a:xfrm rot="10800000" flipH="1">
            <a:off x="7024192" y="1140369"/>
            <a:ext cx="1259600" cy="1090800"/>
          </a:xfrm>
          <a:prstGeom prst="hexagon">
            <a:avLst>
              <a:gd name="adj" fmla="val 28678"/>
              <a:gd name="vf" fmla="val 115470"/>
            </a:avLst>
          </a:prstGeom>
          <a:noFill/>
          <a:ln w="7620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50" name="Shape 726">
            <a:extLst>
              <a:ext uri="{FF2B5EF4-FFF2-40B4-BE49-F238E27FC236}">
                <a16:creationId xmlns:a16="http://schemas.microsoft.com/office/drawing/2014/main" id="{8D3275E0-C083-4BFE-9F7E-75CB3ADDC2AC}"/>
              </a:ext>
            </a:extLst>
          </p:cNvPr>
          <p:cNvSpPr/>
          <p:nvPr userDrawn="1"/>
        </p:nvSpPr>
        <p:spPr>
          <a:xfrm>
            <a:off x="4277205" y="114673"/>
            <a:ext cx="418907" cy="60298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19BBD5"/>
          </a:solidFill>
          <a:ln>
            <a:noFill/>
          </a:ln>
        </p:spPr>
        <p:txBody>
          <a:bodyPr spcFirstLastPara="1" wrap="square" lIns="121900" tIns="121900" rIns="121900" bIns="121900" anchor="ctr" anchorCtr="0">
            <a:noAutofit/>
          </a:bodyPr>
          <a:lstStyle/>
          <a:p>
            <a:endParaRPr sz="248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2BAC86-CC7E-4C55-B1C5-0B8415AEC0CF}"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95956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2BAC86-CC7E-4C55-B1C5-0B8415AEC0CF}"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35135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BAC86-CC7E-4C55-B1C5-0B8415AEC0CF}"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97982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BAC86-CC7E-4C55-B1C5-0B8415AEC0CF}"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262252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BAC86-CC7E-4C55-B1C5-0B8415AEC0CF}"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286009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BAC86-CC7E-4C55-B1C5-0B8415AEC0CF}"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217402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BAC86-CC7E-4C55-B1C5-0B8415AEC0CF}"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244499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Shape 48"/>
          <p:cNvSpPr/>
          <p:nvPr/>
        </p:nvSpPr>
        <p:spPr>
          <a:xfrm rot="10800000" flipH="1">
            <a:off x="-126625" y="405101"/>
            <a:ext cx="1379600" cy="11944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49" name="Shape 49"/>
          <p:cNvSpPr/>
          <p:nvPr/>
        </p:nvSpPr>
        <p:spPr>
          <a:xfrm rot="5400000">
            <a:off x="745867" y="2051767"/>
            <a:ext cx="2384000" cy="27528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50" name="Shape 50"/>
          <p:cNvSpPr txBox="1">
            <a:spLocks noGrp="1"/>
          </p:cNvSpPr>
          <p:nvPr>
            <p:ph type="ctrTitle"/>
          </p:nvPr>
        </p:nvSpPr>
        <p:spPr>
          <a:xfrm>
            <a:off x="3657600" y="2314333"/>
            <a:ext cx="7518400" cy="1546400"/>
          </a:xfrm>
          <a:prstGeom prst="rect">
            <a:avLst/>
          </a:prstGeom>
        </p:spPr>
        <p:txBody>
          <a:bodyPr spcFirstLastPara="1" wrap="square" lIns="91425" tIns="91425" rIns="91425" bIns="91425" anchor="b" anchorCtr="0"/>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1" name="Shape 51"/>
          <p:cNvSpPr txBox="1">
            <a:spLocks noGrp="1"/>
          </p:cNvSpPr>
          <p:nvPr>
            <p:ph type="subTitle" idx="1"/>
          </p:nvPr>
        </p:nvSpPr>
        <p:spPr>
          <a:xfrm>
            <a:off x="3657603" y="3761339"/>
            <a:ext cx="7594800" cy="10464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Shape 52"/>
          <p:cNvSpPr/>
          <p:nvPr/>
        </p:nvSpPr>
        <p:spPr>
          <a:xfrm rot="10800000" flipH="1">
            <a:off x="88900" y="4180567"/>
            <a:ext cx="10932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53" name="Shape 53"/>
          <p:cNvSpPr/>
          <p:nvPr/>
        </p:nvSpPr>
        <p:spPr>
          <a:xfrm rot="10800000" flipH="1">
            <a:off x="1104900" y="4688733"/>
            <a:ext cx="5716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55" name="Shape 55"/>
          <p:cNvSpPr/>
          <p:nvPr/>
        </p:nvSpPr>
        <p:spPr>
          <a:xfrm rot="10800000" flipH="1">
            <a:off x="1058468" y="6257068"/>
            <a:ext cx="690000" cy="5972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56" name="Shape 56"/>
          <p:cNvGrpSpPr/>
          <p:nvPr/>
        </p:nvGrpSpPr>
        <p:grpSpPr>
          <a:xfrm>
            <a:off x="1328479" y="1427566"/>
            <a:ext cx="468272" cy="432881"/>
            <a:chOff x="5975075" y="2327500"/>
            <a:chExt cx="420100" cy="388350"/>
          </a:xfrm>
        </p:grpSpPr>
        <p:sp>
          <p:nvSpPr>
            <p:cNvPr id="57" name="Shape 5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58" name="Shape 5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60" name="Shape 60"/>
          <p:cNvGrpSpPr/>
          <p:nvPr/>
        </p:nvGrpSpPr>
        <p:grpSpPr>
          <a:xfrm>
            <a:off x="406621" y="740767"/>
            <a:ext cx="329959" cy="523069"/>
            <a:chOff x="6718575" y="2318625"/>
            <a:chExt cx="256950" cy="407375"/>
          </a:xfrm>
        </p:grpSpPr>
        <p:sp>
          <p:nvSpPr>
            <p:cNvPr id="61" name="Shape 61"/>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2" name="Shape 62"/>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3" name="Shape 63"/>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4" name="Shape 64"/>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5" name="Shape 65"/>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6" name="Shape 66"/>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7" name="Shape 67"/>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68" name="Shape 68"/>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69" name="Shape 69"/>
          <p:cNvGrpSpPr/>
          <p:nvPr/>
        </p:nvGrpSpPr>
        <p:grpSpPr>
          <a:xfrm>
            <a:off x="1893314" y="4845775"/>
            <a:ext cx="457177" cy="466757"/>
            <a:chOff x="3951850" y="2985350"/>
            <a:chExt cx="407950" cy="416500"/>
          </a:xfrm>
        </p:grpSpPr>
        <p:sp>
          <p:nvSpPr>
            <p:cNvPr id="70" name="Shape 70"/>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71" name="Shape 71"/>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72" name="Shape 72"/>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73" name="Shape 73"/>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74" name="Shape 74"/>
          <p:cNvSpPr/>
          <p:nvPr/>
        </p:nvSpPr>
        <p:spPr>
          <a:xfrm rot="10800000" flipH="1">
            <a:off x="977903" y="5248033"/>
            <a:ext cx="10932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75" name="Shape 75"/>
          <p:cNvSpPr/>
          <p:nvPr/>
        </p:nvSpPr>
        <p:spPr>
          <a:xfrm rot="10800000" flipH="1">
            <a:off x="984703" y="134467"/>
            <a:ext cx="5716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76" name="Shape 76"/>
          <p:cNvSpPr/>
          <p:nvPr/>
        </p:nvSpPr>
        <p:spPr>
          <a:xfrm rot="10800000" flipH="1">
            <a:off x="-388433" y="5531300"/>
            <a:ext cx="1576400" cy="136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77" name="Shape 77"/>
          <p:cNvSpPr/>
          <p:nvPr/>
        </p:nvSpPr>
        <p:spPr>
          <a:xfrm rot="10800000" flipH="1">
            <a:off x="560967" y="-86967"/>
            <a:ext cx="4784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78" name="Shape 78"/>
          <p:cNvSpPr/>
          <p:nvPr/>
        </p:nvSpPr>
        <p:spPr>
          <a:xfrm>
            <a:off x="1359123" y="5556077"/>
            <a:ext cx="330764" cy="33074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79" name="Shape 79"/>
          <p:cNvGrpSpPr/>
          <p:nvPr/>
        </p:nvGrpSpPr>
        <p:grpSpPr>
          <a:xfrm>
            <a:off x="-67047" y="1937059"/>
            <a:ext cx="833125" cy="799168"/>
            <a:chOff x="5241175" y="4959100"/>
            <a:chExt cx="539775" cy="517775"/>
          </a:xfrm>
        </p:grpSpPr>
        <p:sp>
          <p:nvSpPr>
            <p:cNvPr id="80" name="Shape 80"/>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81" name="Shape 81"/>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82" name="Shape 82"/>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83" name="Shape 83"/>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84" name="Shape 84"/>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85" name="Shape 85"/>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86" name="Shape 86"/>
          <p:cNvSpPr/>
          <p:nvPr/>
        </p:nvSpPr>
        <p:spPr>
          <a:xfrm>
            <a:off x="62938" y="5907294"/>
            <a:ext cx="673641" cy="612749"/>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41" name="Shape 132">
            <a:extLst>
              <a:ext uri="{FF2B5EF4-FFF2-40B4-BE49-F238E27FC236}">
                <a16:creationId xmlns:a16="http://schemas.microsoft.com/office/drawing/2014/main" id="{AFDE73BA-4323-4074-9B4A-6066454DE99B}"/>
              </a:ext>
            </a:extLst>
          </p:cNvPr>
          <p:cNvSpPr/>
          <p:nvPr userDrawn="1"/>
        </p:nvSpPr>
        <p:spPr>
          <a:xfrm rot="10800000" flipH="1">
            <a:off x="1009703" y="1157219"/>
            <a:ext cx="1093200" cy="946800"/>
          </a:xfrm>
          <a:prstGeom prst="hexagon">
            <a:avLst>
              <a:gd name="adj" fmla="val 28678"/>
              <a:gd name="vf" fmla="val 115470"/>
            </a:avLst>
          </a:prstGeom>
          <a:noFill/>
          <a:ln w="7620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43" name="Shape 726">
            <a:extLst>
              <a:ext uri="{FF2B5EF4-FFF2-40B4-BE49-F238E27FC236}">
                <a16:creationId xmlns:a16="http://schemas.microsoft.com/office/drawing/2014/main" id="{6D11A4DC-7B6E-48D6-8F70-ADA6F2DAC4B5}"/>
              </a:ext>
            </a:extLst>
          </p:cNvPr>
          <p:cNvSpPr/>
          <p:nvPr userDrawn="1"/>
        </p:nvSpPr>
        <p:spPr>
          <a:xfrm>
            <a:off x="499779" y="4440679"/>
            <a:ext cx="250416" cy="378239"/>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19BBD5"/>
          </a:solidFill>
          <a:ln>
            <a:noFill/>
          </a:ln>
        </p:spPr>
        <p:txBody>
          <a:bodyPr spcFirstLastPara="1" wrap="square" lIns="121900" tIns="121900" rIns="121900" bIns="121900" anchor="ctr" anchorCtr="0">
            <a:noAutofit/>
          </a:bodyPr>
          <a:lstStyle/>
          <a:p>
            <a:endParaRPr sz="248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7"/>
        <p:cNvGrpSpPr/>
        <p:nvPr/>
      </p:nvGrpSpPr>
      <p:grpSpPr>
        <a:xfrm>
          <a:off x="0" y="0"/>
          <a:ext cx="0" cy="0"/>
          <a:chOff x="0" y="0"/>
          <a:chExt cx="0" cy="0"/>
        </a:xfrm>
      </p:grpSpPr>
      <p:sp>
        <p:nvSpPr>
          <p:cNvPr id="88" name="Shape 88"/>
          <p:cNvSpPr/>
          <p:nvPr/>
        </p:nvSpPr>
        <p:spPr>
          <a:xfrm rot="10800000" flipH="1">
            <a:off x="-126625" y="825559"/>
            <a:ext cx="1379600" cy="11944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89" name="Shape 89"/>
          <p:cNvSpPr/>
          <p:nvPr/>
        </p:nvSpPr>
        <p:spPr>
          <a:xfrm rot="5400000">
            <a:off x="666132" y="2540320"/>
            <a:ext cx="1528000" cy="17644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90" name="Shape 90"/>
          <p:cNvSpPr txBox="1">
            <a:spLocks noGrp="1"/>
          </p:cNvSpPr>
          <p:nvPr>
            <p:ph type="body" idx="1"/>
          </p:nvPr>
        </p:nvSpPr>
        <p:spPr>
          <a:xfrm>
            <a:off x="2734937" y="2780800"/>
            <a:ext cx="8376400" cy="1093200"/>
          </a:xfrm>
          <a:prstGeom prst="rect">
            <a:avLst/>
          </a:prstGeom>
        </p:spPr>
        <p:txBody>
          <a:bodyPr spcFirstLastPara="1" wrap="square" lIns="91425" tIns="91425" rIns="91425" bIns="91425" anchor="ctr" anchorCtr="0"/>
          <a:lstStyle>
            <a:lvl1pPr marL="609555" lvl="0" indent="-507962" rtl="0">
              <a:spcBef>
                <a:spcPts val="800"/>
              </a:spcBef>
              <a:spcAft>
                <a:spcPts val="0"/>
              </a:spcAft>
              <a:buSzPts val="2400"/>
              <a:buFont typeface="Nixie One"/>
              <a:buChar char="◇"/>
              <a:defRPr sz="3200">
                <a:latin typeface="Nixie One"/>
                <a:ea typeface="Nixie One"/>
                <a:cs typeface="Nixie One"/>
                <a:sym typeface="Nixie One"/>
              </a:defRPr>
            </a:lvl1pPr>
            <a:lvl2pPr marL="1219108" lvl="1" indent="-507962" rtl="0">
              <a:spcBef>
                <a:spcPts val="0"/>
              </a:spcBef>
              <a:spcAft>
                <a:spcPts val="0"/>
              </a:spcAft>
              <a:buSzPts val="2400"/>
              <a:buFont typeface="Nixie One"/>
              <a:buChar char="￭"/>
              <a:defRPr sz="3200">
                <a:latin typeface="Nixie One"/>
                <a:ea typeface="Nixie One"/>
                <a:cs typeface="Nixie One"/>
                <a:sym typeface="Nixie One"/>
              </a:defRPr>
            </a:lvl2pPr>
            <a:lvl3pPr marL="1828664" lvl="2" indent="-507962" rtl="0">
              <a:spcBef>
                <a:spcPts val="0"/>
              </a:spcBef>
              <a:spcAft>
                <a:spcPts val="0"/>
              </a:spcAft>
              <a:buSzPts val="2400"/>
              <a:buFont typeface="Nixie One"/>
              <a:buChar char="￮"/>
              <a:defRPr sz="3200">
                <a:latin typeface="Nixie One"/>
                <a:ea typeface="Nixie One"/>
                <a:cs typeface="Nixie One"/>
                <a:sym typeface="Nixie One"/>
              </a:defRPr>
            </a:lvl3pPr>
            <a:lvl4pPr marL="2438218" lvl="3" indent="-507962" rtl="0">
              <a:spcBef>
                <a:spcPts val="0"/>
              </a:spcBef>
              <a:spcAft>
                <a:spcPts val="0"/>
              </a:spcAft>
              <a:buSzPts val="2400"/>
              <a:buFont typeface="Nixie One"/>
              <a:buChar char="●"/>
              <a:defRPr sz="3200">
                <a:latin typeface="Nixie One"/>
                <a:ea typeface="Nixie One"/>
                <a:cs typeface="Nixie One"/>
                <a:sym typeface="Nixie One"/>
              </a:defRPr>
            </a:lvl4pPr>
            <a:lvl5pPr marL="3047772" lvl="4" indent="-507962" rtl="0">
              <a:spcBef>
                <a:spcPts val="0"/>
              </a:spcBef>
              <a:spcAft>
                <a:spcPts val="0"/>
              </a:spcAft>
              <a:buSzPts val="2400"/>
              <a:buFont typeface="Nixie One"/>
              <a:buChar char="○"/>
              <a:defRPr sz="3200">
                <a:latin typeface="Nixie One"/>
                <a:ea typeface="Nixie One"/>
                <a:cs typeface="Nixie One"/>
                <a:sym typeface="Nixie One"/>
              </a:defRPr>
            </a:lvl5pPr>
            <a:lvl6pPr marL="3657325" lvl="5" indent="-507962" rtl="0">
              <a:spcBef>
                <a:spcPts val="0"/>
              </a:spcBef>
              <a:spcAft>
                <a:spcPts val="0"/>
              </a:spcAft>
              <a:buSzPts val="2400"/>
              <a:buFont typeface="Nixie One"/>
              <a:buChar char="■"/>
              <a:defRPr sz="3200">
                <a:latin typeface="Nixie One"/>
                <a:ea typeface="Nixie One"/>
                <a:cs typeface="Nixie One"/>
                <a:sym typeface="Nixie One"/>
              </a:defRPr>
            </a:lvl6pPr>
            <a:lvl7pPr marL="4266880" lvl="6" indent="-507962" rtl="0">
              <a:spcBef>
                <a:spcPts val="0"/>
              </a:spcBef>
              <a:spcAft>
                <a:spcPts val="0"/>
              </a:spcAft>
              <a:buSzPts val="2400"/>
              <a:buFont typeface="Nixie One"/>
              <a:buChar char="●"/>
              <a:defRPr sz="3200">
                <a:latin typeface="Nixie One"/>
                <a:ea typeface="Nixie One"/>
                <a:cs typeface="Nixie One"/>
                <a:sym typeface="Nixie One"/>
              </a:defRPr>
            </a:lvl7pPr>
            <a:lvl8pPr marL="4876435" lvl="7" indent="-507962" rtl="0">
              <a:spcBef>
                <a:spcPts val="0"/>
              </a:spcBef>
              <a:spcAft>
                <a:spcPts val="0"/>
              </a:spcAft>
              <a:buSzPts val="2400"/>
              <a:buFont typeface="Nixie One"/>
              <a:buChar char="○"/>
              <a:defRPr sz="3200">
                <a:latin typeface="Nixie One"/>
                <a:ea typeface="Nixie One"/>
                <a:cs typeface="Nixie One"/>
                <a:sym typeface="Nixie One"/>
              </a:defRPr>
            </a:lvl8pPr>
            <a:lvl9pPr marL="5485988" lvl="8" indent="-507962">
              <a:spcBef>
                <a:spcPts val="0"/>
              </a:spcBef>
              <a:spcAft>
                <a:spcPts val="0"/>
              </a:spcAft>
              <a:buSzPts val="2400"/>
              <a:buFont typeface="Nixie One"/>
              <a:buChar char="■"/>
              <a:defRPr sz="3200">
                <a:latin typeface="Nixie One"/>
                <a:ea typeface="Nixie One"/>
                <a:cs typeface="Nixie One"/>
                <a:sym typeface="Nixie One"/>
              </a:defRPr>
            </a:lvl9pPr>
          </a:lstStyle>
          <a:p>
            <a:endParaRPr/>
          </a:p>
        </p:txBody>
      </p:sp>
      <p:sp>
        <p:nvSpPr>
          <p:cNvPr id="91" name="Shape 91"/>
          <p:cNvSpPr/>
          <p:nvPr/>
        </p:nvSpPr>
        <p:spPr>
          <a:xfrm rot="10800000" flipH="1">
            <a:off x="-165101" y="3748767"/>
            <a:ext cx="10932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92" name="Shape 92"/>
          <p:cNvSpPr/>
          <p:nvPr/>
        </p:nvSpPr>
        <p:spPr>
          <a:xfrm rot="10800000" flipH="1">
            <a:off x="850900" y="4256933"/>
            <a:ext cx="5716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94" name="Shape 94"/>
          <p:cNvSpPr/>
          <p:nvPr/>
        </p:nvSpPr>
        <p:spPr>
          <a:xfrm rot="10800000" flipH="1">
            <a:off x="876300" y="5840233"/>
            <a:ext cx="478400" cy="4140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95" name="Shape 95"/>
          <p:cNvGrpSpPr/>
          <p:nvPr/>
        </p:nvGrpSpPr>
        <p:grpSpPr>
          <a:xfrm>
            <a:off x="1315780" y="1859366"/>
            <a:ext cx="468272" cy="432881"/>
            <a:chOff x="5975075" y="2327500"/>
            <a:chExt cx="420100" cy="388350"/>
          </a:xfrm>
        </p:grpSpPr>
        <p:sp>
          <p:nvSpPr>
            <p:cNvPr id="96" name="Shape 9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97" name="Shape 97"/>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99" name="Shape 99"/>
          <p:cNvGrpSpPr/>
          <p:nvPr/>
        </p:nvGrpSpPr>
        <p:grpSpPr>
          <a:xfrm>
            <a:off x="394305" y="1170275"/>
            <a:ext cx="329959" cy="523069"/>
            <a:chOff x="6718575" y="2318625"/>
            <a:chExt cx="256950" cy="407375"/>
          </a:xfrm>
        </p:grpSpPr>
        <p:sp>
          <p:nvSpPr>
            <p:cNvPr id="100" name="Shape 10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1" name="Shape 10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2" name="Shape 10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3" name="Shape 10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4" name="Shape 10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5" name="Shape 10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6" name="Shape 10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07" name="Shape 10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108" name="Shape 108"/>
          <p:cNvGrpSpPr/>
          <p:nvPr/>
        </p:nvGrpSpPr>
        <p:grpSpPr>
          <a:xfrm>
            <a:off x="1639314" y="4413975"/>
            <a:ext cx="457177" cy="466757"/>
            <a:chOff x="3951850" y="2985350"/>
            <a:chExt cx="407950" cy="416500"/>
          </a:xfrm>
        </p:grpSpPr>
        <p:sp>
          <p:nvSpPr>
            <p:cNvPr id="109" name="Shape 109"/>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10" name="Shape 110"/>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11" name="Shape 111"/>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12" name="Shape 112"/>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113" name="Shape 113"/>
          <p:cNvSpPr/>
          <p:nvPr/>
        </p:nvSpPr>
        <p:spPr>
          <a:xfrm rot="10800000" flipH="1">
            <a:off x="723903" y="4816233"/>
            <a:ext cx="10932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14" name="Shape 114"/>
          <p:cNvSpPr/>
          <p:nvPr/>
        </p:nvSpPr>
        <p:spPr>
          <a:xfrm rot="10800000" flipH="1">
            <a:off x="972004" y="566267"/>
            <a:ext cx="5716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15" name="Shape 115"/>
          <p:cNvSpPr/>
          <p:nvPr/>
        </p:nvSpPr>
        <p:spPr>
          <a:xfrm rot="10800000" flipH="1">
            <a:off x="-153400" y="5328033"/>
            <a:ext cx="1093200" cy="9464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16" name="Shape 116"/>
          <p:cNvSpPr/>
          <p:nvPr/>
        </p:nvSpPr>
        <p:spPr>
          <a:xfrm rot="10800000" flipH="1">
            <a:off x="548267" y="344833"/>
            <a:ext cx="4784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17" name="Shape 117"/>
          <p:cNvSpPr/>
          <p:nvPr/>
        </p:nvSpPr>
        <p:spPr>
          <a:xfrm>
            <a:off x="1105123" y="5124277"/>
            <a:ext cx="330764" cy="33074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118" name="Shape 118"/>
          <p:cNvGrpSpPr/>
          <p:nvPr/>
        </p:nvGrpSpPr>
        <p:grpSpPr>
          <a:xfrm>
            <a:off x="89456" y="2242253"/>
            <a:ext cx="607499" cy="582739"/>
            <a:chOff x="5241175" y="4959100"/>
            <a:chExt cx="539775" cy="517775"/>
          </a:xfrm>
        </p:grpSpPr>
        <p:sp>
          <p:nvSpPr>
            <p:cNvPr id="119" name="Shape 119"/>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20" name="Shape 120"/>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21" name="Shape 121"/>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22" name="Shape 122"/>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23" name="Shape 123"/>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24" name="Shape 124"/>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125" name="Shape 125"/>
          <p:cNvSpPr/>
          <p:nvPr/>
        </p:nvSpPr>
        <p:spPr>
          <a:xfrm>
            <a:off x="193236" y="5619333"/>
            <a:ext cx="399936" cy="3637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26" name="Shape 126"/>
          <p:cNvSpPr txBox="1"/>
          <p:nvPr/>
        </p:nvSpPr>
        <p:spPr>
          <a:xfrm>
            <a:off x="125333" y="257277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0">
                <a:solidFill>
                  <a:srgbClr val="FFFFFF"/>
                </a:solidFill>
                <a:latin typeface="Nixie One"/>
                <a:ea typeface="Nixie One"/>
                <a:cs typeface="Nixie One"/>
                <a:sym typeface="Nixie One"/>
              </a:rPr>
              <a:t>“</a:t>
            </a:r>
            <a:endParaRPr sz="16000">
              <a:solidFill>
                <a:srgbClr val="FFFFFF"/>
              </a:solidFill>
              <a:latin typeface="Nixie One"/>
              <a:ea typeface="Nixie One"/>
              <a:cs typeface="Nixie One"/>
              <a:sym typeface="Nixie One"/>
            </a:endParaRPr>
          </a:p>
        </p:txBody>
      </p:sp>
      <p:sp>
        <p:nvSpPr>
          <p:cNvPr id="41" name="Shape 132">
            <a:extLst>
              <a:ext uri="{FF2B5EF4-FFF2-40B4-BE49-F238E27FC236}">
                <a16:creationId xmlns:a16="http://schemas.microsoft.com/office/drawing/2014/main" id="{317781C1-E489-4346-9EDB-08BFC7020E10}"/>
              </a:ext>
            </a:extLst>
          </p:cNvPr>
          <p:cNvSpPr/>
          <p:nvPr userDrawn="1"/>
        </p:nvSpPr>
        <p:spPr>
          <a:xfrm rot="10800000" flipH="1">
            <a:off x="997004" y="1610847"/>
            <a:ext cx="1093200" cy="946800"/>
          </a:xfrm>
          <a:prstGeom prst="hexagon">
            <a:avLst>
              <a:gd name="adj" fmla="val 28678"/>
              <a:gd name="vf" fmla="val 115470"/>
            </a:avLst>
          </a:prstGeom>
          <a:noFill/>
          <a:ln w="7620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42" name="Shape 726">
            <a:extLst>
              <a:ext uri="{FF2B5EF4-FFF2-40B4-BE49-F238E27FC236}">
                <a16:creationId xmlns:a16="http://schemas.microsoft.com/office/drawing/2014/main" id="{1360B65F-513D-4518-8CAA-2EC6827073EB}"/>
              </a:ext>
            </a:extLst>
          </p:cNvPr>
          <p:cNvSpPr/>
          <p:nvPr userDrawn="1"/>
        </p:nvSpPr>
        <p:spPr>
          <a:xfrm>
            <a:off x="243184" y="3997191"/>
            <a:ext cx="250416" cy="378239"/>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19BBD5"/>
          </a:solidFill>
          <a:ln>
            <a:noFill/>
          </a:ln>
        </p:spPr>
        <p:txBody>
          <a:bodyPr spcFirstLastPara="1" wrap="square" lIns="121900" tIns="121900" rIns="121900" bIns="121900" anchor="ctr" anchorCtr="0">
            <a:noAutofit/>
          </a:bodyPr>
          <a:lstStyle/>
          <a:p>
            <a:endParaRPr sz="248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7"/>
        <p:cNvGrpSpPr/>
        <p:nvPr/>
      </p:nvGrpSpPr>
      <p:grpSpPr>
        <a:xfrm>
          <a:off x="0" y="0"/>
          <a:ext cx="0" cy="0"/>
          <a:chOff x="0" y="0"/>
          <a:chExt cx="0" cy="0"/>
        </a:xfrm>
      </p:grpSpPr>
      <p:sp>
        <p:nvSpPr>
          <p:cNvPr id="128" name="Shape 128"/>
          <p:cNvSpPr/>
          <p:nvPr/>
        </p:nvSpPr>
        <p:spPr>
          <a:xfrm rot="10800000" flipH="1">
            <a:off x="10218233" y="4913077"/>
            <a:ext cx="1379600" cy="11944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129" name="Shape 129"/>
          <p:cNvSpPr/>
          <p:nvPr/>
        </p:nvSpPr>
        <p:spPr>
          <a:xfrm rot="5400000">
            <a:off x="666132" y="209468"/>
            <a:ext cx="1528000" cy="17644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130" name="Shape 130"/>
          <p:cNvSpPr txBox="1">
            <a:spLocks noGrp="1"/>
          </p:cNvSpPr>
          <p:nvPr>
            <p:ph type="title"/>
          </p:nvPr>
        </p:nvSpPr>
        <p:spPr>
          <a:xfrm>
            <a:off x="2310271" y="2314133"/>
            <a:ext cx="6592400" cy="860400"/>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1" name="Shape 131"/>
          <p:cNvSpPr txBox="1">
            <a:spLocks noGrp="1"/>
          </p:cNvSpPr>
          <p:nvPr>
            <p:ph type="body" idx="1"/>
          </p:nvPr>
        </p:nvSpPr>
        <p:spPr>
          <a:xfrm>
            <a:off x="2310271" y="3006833"/>
            <a:ext cx="6592400" cy="2213200"/>
          </a:xfrm>
          <a:prstGeom prst="rect">
            <a:avLst/>
          </a:prstGeom>
        </p:spPr>
        <p:txBody>
          <a:bodyPr spcFirstLastPara="1" wrap="square" lIns="91425" tIns="91425" rIns="91425" bIns="91425" anchor="t" anchorCtr="0"/>
          <a:lstStyle>
            <a:lvl1pPr marL="609555" lvl="0" indent="-423301">
              <a:spcBef>
                <a:spcPts val="800"/>
              </a:spcBef>
              <a:spcAft>
                <a:spcPts val="0"/>
              </a:spcAft>
              <a:buSzPts val="1400"/>
              <a:buFont typeface="Muli"/>
              <a:buChar char="◇"/>
              <a:defRPr>
                <a:latin typeface="Muli"/>
                <a:ea typeface="Muli"/>
                <a:cs typeface="Muli"/>
                <a:sym typeface="Muli"/>
              </a:defRPr>
            </a:lvl1pPr>
            <a:lvl2pPr marL="1219108" lvl="1" indent="-423301">
              <a:spcBef>
                <a:spcPts val="0"/>
              </a:spcBef>
              <a:spcAft>
                <a:spcPts val="0"/>
              </a:spcAft>
              <a:buSzPts val="1400"/>
              <a:buFont typeface="Muli"/>
              <a:buChar char="￭"/>
              <a:defRPr>
                <a:latin typeface="Muli"/>
                <a:ea typeface="Muli"/>
                <a:cs typeface="Muli"/>
                <a:sym typeface="Muli"/>
              </a:defRPr>
            </a:lvl2pPr>
            <a:lvl3pPr marL="1828664" lvl="2" indent="-423301">
              <a:spcBef>
                <a:spcPts val="0"/>
              </a:spcBef>
              <a:spcAft>
                <a:spcPts val="0"/>
              </a:spcAft>
              <a:buSzPts val="1400"/>
              <a:buFont typeface="Muli"/>
              <a:buChar char="￮"/>
              <a:defRPr>
                <a:latin typeface="Muli"/>
                <a:ea typeface="Muli"/>
                <a:cs typeface="Muli"/>
                <a:sym typeface="Muli"/>
              </a:defRPr>
            </a:lvl3pPr>
            <a:lvl4pPr marL="2438218" lvl="3" indent="-423301">
              <a:spcBef>
                <a:spcPts val="0"/>
              </a:spcBef>
              <a:spcAft>
                <a:spcPts val="0"/>
              </a:spcAft>
              <a:buSzPts val="1400"/>
              <a:buFont typeface="Muli"/>
              <a:buChar char="●"/>
              <a:defRPr>
                <a:latin typeface="Muli"/>
                <a:ea typeface="Muli"/>
                <a:cs typeface="Muli"/>
                <a:sym typeface="Muli"/>
              </a:defRPr>
            </a:lvl4pPr>
            <a:lvl5pPr marL="3047772" lvl="4" indent="-423301">
              <a:spcBef>
                <a:spcPts val="0"/>
              </a:spcBef>
              <a:spcAft>
                <a:spcPts val="0"/>
              </a:spcAft>
              <a:buSzPts val="1400"/>
              <a:buFont typeface="Muli"/>
              <a:buChar char="○"/>
              <a:defRPr>
                <a:latin typeface="Muli"/>
                <a:ea typeface="Muli"/>
                <a:cs typeface="Muli"/>
                <a:sym typeface="Muli"/>
              </a:defRPr>
            </a:lvl5pPr>
            <a:lvl6pPr marL="3657325" lvl="5" indent="-423301">
              <a:spcBef>
                <a:spcPts val="0"/>
              </a:spcBef>
              <a:spcAft>
                <a:spcPts val="0"/>
              </a:spcAft>
              <a:buSzPts val="1400"/>
              <a:buFont typeface="Muli"/>
              <a:buChar char="■"/>
              <a:defRPr>
                <a:latin typeface="Muli"/>
                <a:ea typeface="Muli"/>
                <a:cs typeface="Muli"/>
                <a:sym typeface="Muli"/>
              </a:defRPr>
            </a:lvl6pPr>
            <a:lvl7pPr marL="4266880" lvl="6" indent="-423301">
              <a:spcBef>
                <a:spcPts val="0"/>
              </a:spcBef>
              <a:spcAft>
                <a:spcPts val="0"/>
              </a:spcAft>
              <a:buSzPts val="1400"/>
              <a:buFont typeface="Muli"/>
              <a:buChar char="●"/>
              <a:defRPr>
                <a:latin typeface="Muli"/>
                <a:ea typeface="Muli"/>
                <a:cs typeface="Muli"/>
                <a:sym typeface="Muli"/>
              </a:defRPr>
            </a:lvl7pPr>
            <a:lvl8pPr marL="4876435" lvl="7" indent="-423301">
              <a:spcBef>
                <a:spcPts val="0"/>
              </a:spcBef>
              <a:spcAft>
                <a:spcPts val="0"/>
              </a:spcAft>
              <a:buSzPts val="1400"/>
              <a:buFont typeface="Muli"/>
              <a:buChar char="○"/>
              <a:defRPr>
                <a:latin typeface="Muli"/>
                <a:ea typeface="Muli"/>
                <a:cs typeface="Muli"/>
                <a:sym typeface="Muli"/>
              </a:defRPr>
            </a:lvl8pPr>
            <a:lvl9pPr marL="5485988" lvl="8" indent="-423301">
              <a:spcBef>
                <a:spcPts val="0"/>
              </a:spcBef>
              <a:spcAft>
                <a:spcPts val="0"/>
              </a:spcAft>
              <a:buSzPts val="1400"/>
              <a:buFont typeface="Muli"/>
              <a:buChar char="■"/>
              <a:defRPr>
                <a:latin typeface="Muli"/>
                <a:ea typeface="Muli"/>
                <a:cs typeface="Muli"/>
                <a:sym typeface="Muli"/>
              </a:defRPr>
            </a:lvl9pPr>
          </a:lstStyle>
          <a:p>
            <a:endParaRPr/>
          </a:p>
        </p:txBody>
      </p:sp>
      <p:sp>
        <p:nvSpPr>
          <p:cNvPr id="132" name="Shape 132"/>
          <p:cNvSpPr/>
          <p:nvPr/>
        </p:nvSpPr>
        <p:spPr>
          <a:xfrm rot="10800000" flipH="1">
            <a:off x="-165101" y="1411967"/>
            <a:ext cx="10932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3" name="Shape 133"/>
          <p:cNvSpPr/>
          <p:nvPr/>
        </p:nvSpPr>
        <p:spPr>
          <a:xfrm rot="10800000" flipH="1">
            <a:off x="850900" y="1920133"/>
            <a:ext cx="5716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5" name="Shape 135"/>
          <p:cNvSpPr/>
          <p:nvPr/>
        </p:nvSpPr>
        <p:spPr>
          <a:xfrm rot="10800000" flipH="1">
            <a:off x="437067" y="118567"/>
            <a:ext cx="478400" cy="4140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6" name="Shape 136"/>
          <p:cNvSpPr/>
          <p:nvPr/>
        </p:nvSpPr>
        <p:spPr>
          <a:xfrm rot="10800000" flipH="1">
            <a:off x="11315700" y="5641033"/>
            <a:ext cx="10932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7" name="Shape 137"/>
          <p:cNvSpPr/>
          <p:nvPr/>
        </p:nvSpPr>
        <p:spPr>
          <a:xfrm rot="10800000" flipH="1">
            <a:off x="10833103" y="6154267"/>
            <a:ext cx="5716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8" name="Shape 138"/>
          <p:cNvSpPr/>
          <p:nvPr/>
        </p:nvSpPr>
        <p:spPr>
          <a:xfrm rot="10800000" flipH="1">
            <a:off x="10428468" y="3913867"/>
            <a:ext cx="1093200" cy="9464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9" name="Shape 139"/>
          <p:cNvSpPr/>
          <p:nvPr/>
        </p:nvSpPr>
        <p:spPr>
          <a:xfrm rot="10800000" flipH="1">
            <a:off x="11315700" y="4682900"/>
            <a:ext cx="4784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140" name="Shape 140"/>
          <p:cNvGrpSpPr/>
          <p:nvPr/>
        </p:nvGrpSpPr>
        <p:grpSpPr>
          <a:xfrm>
            <a:off x="2306383" y="81433"/>
            <a:ext cx="468272" cy="432881"/>
            <a:chOff x="5975075" y="2327500"/>
            <a:chExt cx="420100" cy="388350"/>
          </a:xfrm>
        </p:grpSpPr>
        <p:sp>
          <p:nvSpPr>
            <p:cNvPr id="141" name="Shape 141"/>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42" name="Shape 142"/>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144" name="Shape 144"/>
          <p:cNvSpPr/>
          <p:nvPr/>
        </p:nvSpPr>
        <p:spPr>
          <a:xfrm>
            <a:off x="11696923" y="5949077"/>
            <a:ext cx="330764" cy="33074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145" name="Shape 145"/>
          <p:cNvGrpSpPr/>
          <p:nvPr/>
        </p:nvGrpSpPr>
        <p:grpSpPr>
          <a:xfrm>
            <a:off x="9805423" y="4568953"/>
            <a:ext cx="607499" cy="582739"/>
            <a:chOff x="5241175" y="4959100"/>
            <a:chExt cx="539775" cy="517775"/>
          </a:xfrm>
        </p:grpSpPr>
        <p:sp>
          <p:nvSpPr>
            <p:cNvPr id="146" name="Shape 14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47" name="Shape 14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48" name="Shape 14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49" name="Shape 14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0" name="Shape 15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1" name="Shape 15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152" name="Shape 152"/>
          <p:cNvSpPr/>
          <p:nvPr/>
        </p:nvSpPr>
        <p:spPr>
          <a:xfrm>
            <a:off x="10775103" y="4205167"/>
            <a:ext cx="399936" cy="3637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grpSp>
        <p:nvGrpSpPr>
          <p:cNvPr id="153" name="Shape 153"/>
          <p:cNvGrpSpPr/>
          <p:nvPr/>
        </p:nvGrpSpPr>
        <p:grpSpPr>
          <a:xfrm>
            <a:off x="1167194" y="686928"/>
            <a:ext cx="510612" cy="809481"/>
            <a:chOff x="6718575" y="2318625"/>
            <a:chExt cx="256950" cy="407375"/>
          </a:xfrm>
        </p:grpSpPr>
        <p:sp>
          <p:nvSpPr>
            <p:cNvPr id="154" name="Shape 15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5" name="Shape 15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6" name="Shape 15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7" name="Shape 15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8" name="Shape 15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59" name="Shape 15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60" name="Shape 16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61" name="Shape 16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grpSp>
        <p:nvGrpSpPr>
          <p:cNvPr id="162" name="Shape 162"/>
          <p:cNvGrpSpPr/>
          <p:nvPr/>
        </p:nvGrpSpPr>
        <p:grpSpPr>
          <a:xfrm>
            <a:off x="447682" y="2454042"/>
            <a:ext cx="457177" cy="466757"/>
            <a:chOff x="3951850" y="2985350"/>
            <a:chExt cx="407950" cy="416500"/>
          </a:xfrm>
        </p:grpSpPr>
        <p:sp>
          <p:nvSpPr>
            <p:cNvPr id="163" name="Shape 16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64" name="Shape 16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65" name="Shape 16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sp>
          <p:nvSpPr>
            <p:cNvPr id="166" name="Shape 16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67"/>
            </a:p>
          </p:txBody>
        </p:sp>
      </p:grpSp>
      <p:sp>
        <p:nvSpPr>
          <p:cNvPr id="51" name="Shape 726">
            <a:extLst>
              <a:ext uri="{FF2B5EF4-FFF2-40B4-BE49-F238E27FC236}">
                <a16:creationId xmlns:a16="http://schemas.microsoft.com/office/drawing/2014/main" id="{ED979D6F-89F3-4E82-A549-CE580EE27F2A}"/>
              </a:ext>
            </a:extLst>
          </p:cNvPr>
          <p:cNvSpPr/>
          <p:nvPr userDrawn="1"/>
        </p:nvSpPr>
        <p:spPr>
          <a:xfrm>
            <a:off x="251860" y="1696247"/>
            <a:ext cx="250416" cy="378239"/>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19BBD5"/>
          </a:solidFill>
          <a:ln>
            <a:noFill/>
          </a:ln>
        </p:spPr>
        <p:txBody>
          <a:bodyPr spcFirstLastPara="1" wrap="square" lIns="121900" tIns="121900" rIns="121900" bIns="121900" anchor="ctr" anchorCtr="0">
            <a:noAutofit/>
          </a:bodyPr>
          <a:lstStyle/>
          <a:p>
            <a:endParaRPr sz="2489"/>
          </a:p>
        </p:txBody>
      </p:sp>
      <p:sp>
        <p:nvSpPr>
          <p:cNvPr id="41" name="Shape 132">
            <a:extLst>
              <a:ext uri="{FF2B5EF4-FFF2-40B4-BE49-F238E27FC236}">
                <a16:creationId xmlns:a16="http://schemas.microsoft.com/office/drawing/2014/main" id="{710F1616-867B-4AE7-8DD2-3D60198A7998}"/>
              </a:ext>
            </a:extLst>
          </p:cNvPr>
          <p:cNvSpPr/>
          <p:nvPr userDrawn="1"/>
        </p:nvSpPr>
        <p:spPr>
          <a:xfrm rot="10800000" flipH="1">
            <a:off x="1995828" y="-157591"/>
            <a:ext cx="1093200" cy="946800"/>
          </a:xfrm>
          <a:prstGeom prst="hexagon">
            <a:avLst>
              <a:gd name="adj" fmla="val 28678"/>
              <a:gd name="vf" fmla="val 115470"/>
            </a:avLst>
          </a:prstGeom>
          <a:noFill/>
          <a:ln w="7620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4"/>
        <p:cNvGrpSpPr/>
        <p:nvPr/>
      </p:nvGrpSpPr>
      <p:grpSpPr>
        <a:xfrm>
          <a:off x="0" y="0"/>
          <a:ext cx="0" cy="0"/>
          <a:chOff x="0" y="0"/>
          <a:chExt cx="0" cy="0"/>
        </a:xfrm>
      </p:grpSpPr>
      <p:sp>
        <p:nvSpPr>
          <p:cNvPr id="315" name="Shape 315"/>
          <p:cNvSpPr/>
          <p:nvPr/>
        </p:nvSpPr>
        <p:spPr>
          <a:xfrm rot="10800000" flipH="1">
            <a:off x="10957803" y="5495279"/>
            <a:ext cx="913600" cy="791200"/>
          </a:xfrm>
          <a:custGeom>
            <a:avLst/>
            <a:gdLst/>
            <a:ahLst/>
            <a:cxnLst/>
            <a:rect l="0" t="0" r="0" b="0"/>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316" name="Shape 316"/>
          <p:cNvSpPr/>
          <p:nvPr/>
        </p:nvSpPr>
        <p:spPr>
          <a:xfrm rot="5400000">
            <a:off x="517983" y="140283"/>
            <a:ext cx="1258800" cy="14536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317" name="Shape 317"/>
          <p:cNvSpPr/>
          <p:nvPr/>
        </p:nvSpPr>
        <p:spPr>
          <a:xfrm rot="10800000" flipH="1">
            <a:off x="-165100" y="1130388"/>
            <a:ext cx="899200" cy="7792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18" name="Shape 318"/>
          <p:cNvSpPr/>
          <p:nvPr/>
        </p:nvSpPr>
        <p:spPr>
          <a:xfrm rot="10800000" flipH="1">
            <a:off x="670821" y="1548600"/>
            <a:ext cx="470400" cy="4072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20" name="Shape 320"/>
          <p:cNvSpPr/>
          <p:nvPr/>
        </p:nvSpPr>
        <p:spPr>
          <a:xfrm rot="10800000" flipH="1">
            <a:off x="330337" y="66257"/>
            <a:ext cx="393600" cy="3408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21" name="Shape 321"/>
          <p:cNvSpPr/>
          <p:nvPr/>
        </p:nvSpPr>
        <p:spPr>
          <a:xfrm rot="10800000" flipH="1">
            <a:off x="11684757" y="5981305"/>
            <a:ext cx="724000" cy="6272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22" name="Shape 322"/>
          <p:cNvSpPr/>
          <p:nvPr/>
        </p:nvSpPr>
        <p:spPr>
          <a:xfrm rot="10800000" flipH="1">
            <a:off x="11365081" y="6321467"/>
            <a:ext cx="378800" cy="3276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23" name="Shape 323"/>
          <p:cNvSpPr/>
          <p:nvPr/>
        </p:nvSpPr>
        <p:spPr>
          <a:xfrm rot="10800000" flipH="1">
            <a:off x="11097047" y="4837364"/>
            <a:ext cx="724000" cy="626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324" name="Shape 324"/>
          <p:cNvSpPr/>
          <p:nvPr/>
        </p:nvSpPr>
        <p:spPr>
          <a:xfrm rot="10800000" flipH="1">
            <a:off x="11684759" y="5346509"/>
            <a:ext cx="316800" cy="2744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
        <p:nvSpPr>
          <p:cNvPr id="13" name="Shape 132">
            <a:extLst>
              <a:ext uri="{FF2B5EF4-FFF2-40B4-BE49-F238E27FC236}">
                <a16:creationId xmlns:a16="http://schemas.microsoft.com/office/drawing/2014/main" id="{7C4E71DE-AD9C-4C3B-971C-0995A7B4B0BA}"/>
              </a:ext>
            </a:extLst>
          </p:cNvPr>
          <p:cNvSpPr/>
          <p:nvPr userDrawn="1"/>
        </p:nvSpPr>
        <p:spPr>
          <a:xfrm rot="10800000" flipH="1">
            <a:off x="1560667" y="-237630"/>
            <a:ext cx="899200" cy="779201"/>
          </a:xfrm>
          <a:prstGeom prst="hexagon">
            <a:avLst>
              <a:gd name="adj" fmla="val 28678"/>
              <a:gd name="vf" fmla="val 115470"/>
            </a:avLst>
          </a:prstGeom>
          <a:noFill/>
          <a:ln w="76200"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1867"/>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2BAC86-CC7E-4C55-B1C5-0B8415AEC0CF}"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176989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BAC86-CC7E-4C55-B1C5-0B8415AEC0CF}"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373914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2BAC86-CC7E-4C55-B1C5-0B8415AEC0CF}"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380630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2BAC86-CC7E-4C55-B1C5-0B8415AEC0CF}"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D1B45-B4DB-4A96-BC80-DD472EE89CC8}" type="slidenum">
              <a:rPr lang="en-US" smtClean="0"/>
              <a:t>‹#›</a:t>
            </a:fld>
            <a:endParaRPr lang="en-US"/>
          </a:p>
        </p:txBody>
      </p:sp>
    </p:spTree>
    <p:extLst>
      <p:ext uri="{BB962C8B-B14F-4D97-AF65-F5344CB8AC3E}">
        <p14:creationId xmlns:p14="http://schemas.microsoft.com/office/powerpoint/2010/main" val="310930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10271" y="2314133"/>
            <a:ext cx="6592400" cy="860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2310271" y="3006833"/>
            <a:ext cx="6592400" cy="22132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BAC86-CC7E-4C55-B1C5-0B8415AEC0CF}" type="datetimeFigureOut">
              <a:rPr lang="en-US" smtClean="0"/>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D1B45-B4DB-4A96-BC80-DD472EE89CC8}" type="slidenum">
              <a:rPr lang="en-US" smtClean="0"/>
              <a:t>‹#›</a:t>
            </a:fld>
            <a:endParaRPr lang="en-US"/>
          </a:p>
        </p:txBody>
      </p:sp>
    </p:spTree>
    <p:extLst>
      <p:ext uri="{BB962C8B-B14F-4D97-AF65-F5344CB8AC3E}">
        <p14:creationId xmlns:p14="http://schemas.microsoft.com/office/powerpoint/2010/main" val="121986021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ctrTitle"/>
          </p:nvPr>
        </p:nvSpPr>
        <p:spPr>
          <a:xfrm>
            <a:off x="1866900" y="2655767"/>
            <a:ext cx="8458000" cy="1546400"/>
          </a:xfrm>
          <a:prstGeom prst="rect">
            <a:avLst/>
          </a:prstGeom>
        </p:spPr>
        <p:txBody>
          <a:bodyPr spcFirstLastPara="1" wrap="square" lIns="121900" tIns="121900" rIns="121900" bIns="121900" anchor="ctr" anchorCtr="0">
            <a:noAutofit/>
          </a:bodyPr>
          <a:lstStyle/>
          <a:p>
            <a:r>
              <a:rPr lang="en-AU" dirty="0"/>
              <a:t>The Boring Security Talk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A5E3-9D71-4FD8-9DB0-1843D873EAF7}"/>
              </a:ext>
            </a:extLst>
          </p:cNvPr>
          <p:cNvSpPr>
            <a:spLocks noGrp="1"/>
          </p:cNvSpPr>
          <p:nvPr>
            <p:ph type="title"/>
          </p:nvPr>
        </p:nvSpPr>
        <p:spPr/>
        <p:txBody>
          <a:bodyPr/>
          <a:lstStyle/>
          <a:p>
            <a:r>
              <a:rPr lang="en-AU" dirty="0"/>
              <a:t>Attacks Happen</a:t>
            </a:r>
          </a:p>
        </p:txBody>
      </p:sp>
      <p:sp>
        <p:nvSpPr>
          <p:cNvPr id="3" name="Text Placeholder 2">
            <a:extLst>
              <a:ext uri="{FF2B5EF4-FFF2-40B4-BE49-F238E27FC236}">
                <a16:creationId xmlns:a16="http://schemas.microsoft.com/office/drawing/2014/main" id="{45F1BAD1-C967-4E45-9247-3FE2E744C933}"/>
              </a:ext>
            </a:extLst>
          </p:cNvPr>
          <p:cNvSpPr>
            <a:spLocks noGrp="1"/>
          </p:cNvSpPr>
          <p:nvPr>
            <p:ph type="body" idx="1"/>
          </p:nvPr>
        </p:nvSpPr>
        <p:spPr/>
        <p:txBody>
          <a:bodyPr/>
          <a:lstStyle/>
          <a:p>
            <a:pPr marL="186254" indent="0">
              <a:buNone/>
            </a:pPr>
            <a:r>
              <a:rPr lang="en-AU" dirty="0"/>
              <a:t>“</a:t>
            </a:r>
            <a:r>
              <a:rPr lang="en-US" dirty="0"/>
              <a:t>Hackers exploit Jenkins servers, make $3 million by mining Monero”, CSO Online, 2018-02-20.</a:t>
            </a:r>
          </a:p>
        </p:txBody>
      </p:sp>
    </p:spTree>
    <p:extLst>
      <p:ext uri="{BB962C8B-B14F-4D97-AF65-F5344CB8AC3E}">
        <p14:creationId xmlns:p14="http://schemas.microsoft.com/office/powerpoint/2010/main" val="194854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F0C3-A620-4BEE-9815-09501096252A}"/>
              </a:ext>
            </a:extLst>
          </p:cNvPr>
          <p:cNvSpPr>
            <a:spLocks noGrp="1"/>
          </p:cNvSpPr>
          <p:nvPr>
            <p:ph type="title"/>
          </p:nvPr>
        </p:nvSpPr>
        <p:spPr/>
        <p:txBody>
          <a:bodyPr/>
          <a:lstStyle/>
          <a:p>
            <a:r>
              <a:rPr lang="en-AU" dirty="0"/>
              <a:t>Restricting Access</a:t>
            </a:r>
          </a:p>
        </p:txBody>
      </p:sp>
      <p:sp>
        <p:nvSpPr>
          <p:cNvPr id="3" name="Text Placeholder 2">
            <a:extLst>
              <a:ext uri="{FF2B5EF4-FFF2-40B4-BE49-F238E27FC236}">
                <a16:creationId xmlns:a16="http://schemas.microsoft.com/office/drawing/2014/main" id="{D7CCFD09-A10A-4472-BEC1-4F7231D639A6}"/>
              </a:ext>
            </a:extLst>
          </p:cNvPr>
          <p:cNvSpPr>
            <a:spLocks noGrp="1"/>
          </p:cNvSpPr>
          <p:nvPr>
            <p:ph type="body" idx="1"/>
          </p:nvPr>
        </p:nvSpPr>
        <p:spPr/>
        <p:txBody>
          <a:bodyPr/>
          <a:lstStyle/>
          <a:p>
            <a:r>
              <a:rPr lang="en-AU" dirty="0"/>
              <a:t>Does it need Internet access?</a:t>
            </a:r>
          </a:p>
          <a:p>
            <a:r>
              <a:rPr lang="en-AU" dirty="0"/>
              <a:t>Can we lock down by source IP address?</a:t>
            </a:r>
          </a:p>
          <a:p>
            <a:r>
              <a:rPr lang="en-AU" dirty="0"/>
              <a:t>Can we lock down to specific destination port numbers?</a:t>
            </a:r>
          </a:p>
        </p:txBody>
      </p:sp>
    </p:spTree>
    <p:extLst>
      <p:ext uri="{BB962C8B-B14F-4D97-AF65-F5344CB8AC3E}">
        <p14:creationId xmlns:p14="http://schemas.microsoft.com/office/powerpoint/2010/main" val="341153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0AFC-0C58-416B-9F2D-C1A320A5390E}"/>
              </a:ext>
            </a:extLst>
          </p:cNvPr>
          <p:cNvSpPr>
            <a:spLocks noGrp="1"/>
          </p:cNvSpPr>
          <p:nvPr>
            <p:ph type="title"/>
          </p:nvPr>
        </p:nvSpPr>
        <p:spPr/>
        <p:txBody>
          <a:bodyPr/>
          <a:lstStyle/>
          <a:p>
            <a:r>
              <a:rPr lang="en-AU" dirty="0"/>
              <a:t>Using SSO and MFA</a:t>
            </a:r>
          </a:p>
        </p:txBody>
      </p:sp>
      <p:sp>
        <p:nvSpPr>
          <p:cNvPr id="3" name="Text Placeholder 2">
            <a:extLst>
              <a:ext uri="{FF2B5EF4-FFF2-40B4-BE49-F238E27FC236}">
                <a16:creationId xmlns:a16="http://schemas.microsoft.com/office/drawing/2014/main" id="{66A2CB29-12B4-49F0-9C8D-B126E53C8CCC}"/>
              </a:ext>
            </a:extLst>
          </p:cNvPr>
          <p:cNvSpPr>
            <a:spLocks noGrp="1"/>
          </p:cNvSpPr>
          <p:nvPr>
            <p:ph type="body" idx="1"/>
          </p:nvPr>
        </p:nvSpPr>
        <p:spPr/>
        <p:txBody>
          <a:bodyPr/>
          <a:lstStyle/>
          <a:p>
            <a:r>
              <a:rPr lang="en-AU" dirty="0"/>
              <a:t>Enable and enforce HTTPS</a:t>
            </a:r>
          </a:p>
          <a:p>
            <a:r>
              <a:rPr lang="en-AU" dirty="0"/>
              <a:t>Enable SSO – Each user has an account</a:t>
            </a:r>
          </a:p>
          <a:p>
            <a:r>
              <a:rPr lang="en-AU" dirty="0"/>
              <a:t>MFA should be enabled for Internet exposed systems</a:t>
            </a:r>
          </a:p>
        </p:txBody>
      </p:sp>
    </p:spTree>
    <p:extLst>
      <p:ext uri="{BB962C8B-B14F-4D97-AF65-F5344CB8AC3E}">
        <p14:creationId xmlns:p14="http://schemas.microsoft.com/office/powerpoint/2010/main" val="154105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0C6D-E1D1-41F3-B5EB-922047A59D36}"/>
              </a:ext>
            </a:extLst>
          </p:cNvPr>
          <p:cNvSpPr>
            <a:spLocks noGrp="1"/>
          </p:cNvSpPr>
          <p:nvPr>
            <p:ph type="title"/>
          </p:nvPr>
        </p:nvSpPr>
        <p:spPr/>
        <p:txBody>
          <a:bodyPr/>
          <a:lstStyle/>
          <a:p>
            <a:r>
              <a:rPr lang="en-AU" dirty="0"/>
              <a:t>Least Privilege</a:t>
            </a:r>
          </a:p>
        </p:txBody>
      </p:sp>
      <p:sp>
        <p:nvSpPr>
          <p:cNvPr id="3" name="Text Placeholder 2">
            <a:extLst>
              <a:ext uri="{FF2B5EF4-FFF2-40B4-BE49-F238E27FC236}">
                <a16:creationId xmlns:a16="http://schemas.microsoft.com/office/drawing/2014/main" id="{3E7AA84E-8635-4858-B2E2-7DCAAC39B3AE}"/>
              </a:ext>
            </a:extLst>
          </p:cNvPr>
          <p:cNvSpPr>
            <a:spLocks noGrp="1"/>
          </p:cNvSpPr>
          <p:nvPr>
            <p:ph type="body" idx="1"/>
          </p:nvPr>
        </p:nvSpPr>
        <p:spPr/>
        <p:txBody>
          <a:bodyPr/>
          <a:lstStyle/>
          <a:p>
            <a:r>
              <a:rPr lang="en-AU" dirty="0"/>
              <a:t>Ensure CI/CD agents and processes run with least privilege as possible</a:t>
            </a:r>
          </a:p>
          <a:p>
            <a:r>
              <a:rPr lang="en-AU" dirty="0"/>
              <a:t>Restrict who has admin access to CI/CD</a:t>
            </a:r>
          </a:p>
          <a:p>
            <a:r>
              <a:rPr lang="en-AU" dirty="0"/>
              <a:t>Audit privileges regularly</a:t>
            </a:r>
          </a:p>
        </p:txBody>
      </p:sp>
    </p:spTree>
    <p:extLst>
      <p:ext uri="{BB962C8B-B14F-4D97-AF65-F5344CB8AC3E}">
        <p14:creationId xmlns:p14="http://schemas.microsoft.com/office/powerpoint/2010/main" val="177708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Patching</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r>
              <a:rPr lang="en-AU" dirty="0"/>
              <a:t>Ensure servers are in regular patching process</a:t>
            </a:r>
          </a:p>
          <a:p>
            <a:r>
              <a:rPr lang="en-AU" dirty="0"/>
              <a:t>Plan for CI/CD patching and dependency tool patching</a:t>
            </a:r>
          </a:p>
        </p:txBody>
      </p:sp>
    </p:spTree>
    <p:extLst>
      <p:ext uri="{BB962C8B-B14F-4D97-AF65-F5344CB8AC3E}">
        <p14:creationId xmlns:p14="http://schemas.microsoft.com/office/powerpoint/2010/main" val="215980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p:nvPr/>
        </p:nvSpPr>
        <p:spPr>
          <a:xfrm rot="-5400000">
            <a:off x="1156436" y="625068"/>
            <a:ext cx="3589200" cy="41444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algn="ctr">
              <a:buClr>
                <a:srgbClr val="FFFFFF"/>
              </a:buClr>
            </a:pPr>
            <a:endParaRPr sz="4267">
              <a:solidFill>
                <a:srgbClr val="FFFFFF"/>
              </a:solidFill>
              <a:latin typeface="Helvetica Neue"/>
              <a:ea typeface="Helvetica Neue"/>
              <a:cs typeface="Helvetica Neue"/>
              <a:sym typeface="Helvetica Neue"/>
            </a:endParaRPr>
          </a:p>
        </p:txBody>
      </p:sp>
      <p:sp>
        <p:nvSpPr>
          <p:cNvPr id="368" name="Shape 368"/>
          <p:cNvSpPr txBox="1">
            <a:spLocks noGrp="1"/>
          </p:cNvSpPr>
          <p:nvPr>
            <p:ph type="ctrTitle" idx="4294967295"/>
          </p:nvPr>
        </p:nvSpPr>
        <p:spPr>
          <a:xfrm>
            <a:off x="5105401" y="1065196"/>
            <a:ext cx="6654800" cy="2447605"/>
          </a:xfrm>
          <a:prstGeom prst="rect">
            <a:avLst/>
          </a:prstGeom>
        </p:spPr>
        <p:txBody>
          <a:bodyPr spcFirstLastPara="1" wrap="square" lIns="121900" tIns="121900" rIns="121900" bIns="121900" anchor="t" anchorCtr="0">
            <a:noAutofit/>
          </a:bodyPr>
          <a:lstStyle/>
          <a:p>
            <a:r>
              <a:rPr lang="en-AU" sz="8000" dirty="0"/>
              <a:t>PR Validation</a:t>
            </a:r>
            <a:endParaRPr sz="8000" dirty="0"/>
          </a:p>
        </p:txBody>
      </p:sp>
      <p:grpSp>
        <p:nvGrpSpPr>
          <p:cNvPr id="28" name="Shape 711">
            <a:extLst>
              <a:ext uri="{FF2B5EF4-FFF2-40B4-BE49-F238E27FC236}">
                <a16:creationId xmlns:a16="http://schemas.microsoft.com/office/drawing/2014/main" id="{9CA051EC-B787-409F-8455-A0C7A34EDCDF}"/>
              </a:ext>
            </a:extLst>
          </p:cNvPr>
          <p:cNvGrpSpPr/>
          <p:nvPr/>
        </p:nvGrpSpPr>
        <p:grpSpPr>
          <a:xfrm>
            <a:off x="2161166" y="1991425"/>
            <a:ext cx="1579737" cy="1521376"/>
            <a:chOff x="2583325" y="2972875"/>
            <a:chExt cx="462850" cy="445750"/>
          </a:xfrm>
        </p:grpSpPr>
        <p:sp>
          <p:nvSpPr>
            <p:cNvPr id="29" name="Shape 712">
              <a:extLst>
                <a:ext uri="{FF2B5EF4-FFF2-40B4-BE49-F238E27FC236}">
                  <a16:creationId xmlns:a16="http://schemas.microsoft.com/office/drawing/2014/main" id="{970E0BBF-AD61-4B9A-87F8-44DE81F4252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0" name="Shape 713">
              <a:extLst>
                <a:ext uri="{FF2B5EF4-FFF2-40B4-BE49-F238E27FC236}">
                  <a16:creationId xmlns:a16="http://schemas.microsoft.com/office/drawing/2014/main" id="{9F32A90C-4E39-4AD7-9E8F-CF952AE35B12}"/>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31" name="Shape 718">
            <a:extLst>
              <a:ext uri="{FF2B5EF4-FFF2-40B4-BE49-F238E27FC236}">
                <a16:creationId xmlns:a16="http://schemas.microsoft.com/office/drawing/2014/main" id="{DBE4F8FE-8D70-4C16-85E7-65D18195CCD7}"/>
              </a:ext>
            </a:extLst>
          </p:cNvPr>
          <p:cNvGrpSpPr/>
          <p:nvPr/>
        </p:nvGrpSpPr>
        <p:grpSpPr>
          <a:xfrm>
            <a:off x="2455385" y="2203730"/>
            <a:ext cx="991297" cy="733401"/>
            <a:chOff x="5255200" y="3006475"/>
            <a:chExt cx="511700" cy="378575"/>
          </a:xfrm>
        </p:grpSpPr>
        <p:sp>
          <p:nvSpPr>
            <p:cNvPr id="32" name="Shape 719">
              <a:extLst>
                <a:ext uri="{FF2B5EF4-FFF2-40B4-BE49-F238E27FC236}">
                  <a16:creationId xmlns:a16="http://schemas.microsoft.com/office/drawing/2014/main" id="{A3B611F1-86DF-46B6-B139-29E2FFA71BE7}"/>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3" name="Shape 720">
              <a:extLst>
                <a:ext uri="{FF2B5EF4-FFF2-40B4-BE49-F238E27FC236}">
                  <a16:creationId xmlns:a16="http://schemas.microsoft.com/office/drawing/2014/main" id="{D8898FA5-75EF-4B84-A200-FEA288AE214E}"/>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3" name="Picture 2" descr="A screenshot of a cell phone&#10;&#10;Description generated with very high confidence">
            <a:extLst>
              <a:ext uri="{FF2B5EF4-FFF2-40B4-BE49-F238E27FC236}">
                <a16:creationId xmlns:a16="http://schemas.microsoft.com/office/drawing/2014/main" id="{AAF190A1-50C0-459C-8C55-027F84519B12}"/>
              </a:ext>
            </a:extLst>
          </p:cNvPr>
          <p:cNvPicPr>
            <a:picLocks noChangeAspect="1"/>
          </p:cNvPicPr>
          <p:nvPr/>
        </p:nvPicPr>
        <p:blipFill>
          <a:blip r:embed="rId3"/>
          <a:stretch>
            <a:fillRect/>
          </a:stretch>
        </p:blipFill>
        <p:spPr>
          <a:xfrm>
            <a:off x="4569917" y="3857218"/>
            <a:ext cx="6241147" cy="2759244"/>
          </a:xfrm>
          <a:prstGeom prst="rect">
            <a:avLst/>
          </a:prstGeom>
        </p:spPr>
      </p:pic>
    </p:spTree>
    <p:extLst>
      <p:ext uri="{BB962C8B-B14F-4D97-AF65-F5344CB8AC3E}">
        <p14:creationId xmlns:p14="http://schemas.microsoft.com/office/powerpoint/2010/main" val="348452559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657600" y="2314333"/>
            <a:ext cx="7518400" cy="1546400"/>
          </a:xfrm>
          <a:prstGeom prst="rect">
            <a:avLst/>
          </a:prstGeom>
        </p:spPr>
        <p:txBody>
          <a:bodyPr spcFirstLastPara="1" wrap="square" lIns="121900" tIns="121900" rIns="121900" bIns="121900" anchor="b" anchorCtr="0">
            <a:noAutofit/>
          </a:bodyPr>
          <a:lstStyle/>
          <a:p>
            <a:r>
              <a:rPr lang="en-AU" dirty="0"/>
              <a:t>DNS</a:t>
            </a:r>
            <a:endParaRPr dirty="0"/>
          </a:p>
        </p:txBody>
      </p:sp>
      <p:sp>
        <p:nvSpPr>
          <p:cNvPr id="350" name="Shape 350"/>
          <p:cNvSpPr txBox="1">
            <a:spLocks noGrp="1"/>
          </p:cNvSpPr>
          <p:nvPr>
            <p:ph type="subTitle" idx="1"/>
          </p:nvPr>
        </p:nvSpPr>
        <p:spPr>
          <a:xfrm>
            <a:off x="3657603" y="3761340"/>
            <a:ext cx="7594800" cy="1046400"/>
          </a:xfrm>
          <a:prstGeom prst="rect">
            <a:avLst/>
          </a:prstGeom>
        </p:spPr>
        <p:txBody>
          <a:bodyPr spcFirstLastPara="1" wrap="square" lIns="121900" tIns="121900" rIns="121900" bIns="121900" anchor="t" anchorCtr="0">
            <a:noAutofit/>
          </a:bodyPr>
          <a:lstStyle/>
          <a:p>
            <a:pPr marL="0" indent="0"/>
            <a:r>
              <a:rPr lang="en-AU" dirty="0"/>
              <a:t>The Internet street directory.</a:t>
            </a:r>
            <a:endParaRPr dirty="0"/>
          </a:p>
        </p:txBody>
      </p:sp>
    </p:spTree>
    <p:extLst>
      <p:ext uri="{BB962C8B-B14F-4D97-AF65-F5344CB8AC3E}">
        <p14:creationId xmlns:p14="http://schemas.microsoft.com/office/powerpoint/2010/main" val="211515267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2954217"/>
            <a:ext cx="5004000" cy="1350617"/>
          </a:xfrm>
          <a:prstGeom prst="rect">
            <a:avLst/>
          </a:prstGeom>
        </p:spPr>
        <p:txBody>
          <a:bodyPr spcFirstLastPara="1" wrap="square" lIns="121900" tIns="121900" rIns="121900" bIns="121900" anchor="ctr" anchorCtr="0">
            <a:noAutofit/>
          </a:bodyPr>
          <a:lstStyle/>
          <a:p>
            <a:r>
              <a:rPr lang="en-AU" dirty="0"/>
              <a:t>Change Control</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Who made a change?</a:t>
            </a:r>
          </a:p>
          <a:p>
            <a:pPr marL="380990" indent="-380990"/>
            <a:r>
              <a:rPr lang="en-AU" dirty="0"/>
              <a:t>When did they make the change?</a:t>
            </a:r>
          </a:p>
          <a:p>
            <a:pPr marL="380990" indent="-380990"/>
            <a:r>
              <a:rPr lang="en-AU" dirty="0"/>
              <a:t>Why did they do it?</a:t>
            </a:r>
          </a:p>
          <a:p>
            <a:pPr marL="380990" indent="-380990"/>
            <a:r>
              <a:rPr lang="en-AU" dirty="0"/>
              <a:t>What was it pointing to?</a:t>
            </a:r>
          </a:p>
        </p:txBody>
      </p:sp>
      <p:pic>
        <p:nvPicPr>
          <p:cNvPr id="3" name="Picture 2" descr="A picture containing text, newspaper, person&#10;&#10;Description generated with high confidence">
            <a:extLst>
              <a:ext uri="{FF2B5EF4-FFF2-40B4-BE49-F238E27FC236}">
                <a16:creationId xmlns:a16="http://schemas.microsoft.com/office/drawing/2014/main" id="{ADBCF36C-CA42-49B4-8299-B3FA17013313}"/>
              </a:ext>
            </a:extLst>
          </p:cNvPr>
          <p:cNvPicPr>
            <a:picLocks noChangeAspect="1"/>
          </p:cNvPicPr>
          <p:nvPr/>
        </p:nvPicPr>
        <p:blipFill>
          <a:blip r:embed="rId3"/>
          <a:stretch>
            <a:fillRect/>
          </a:stretch>
        </p:blipFill>
        <p:spPr>
          <a:xfrm>
            <a:off x="5" y="1976400"/>
            <a:ext cx="5000398" cy="3780000"/>
          </a:xfrm>
          <a:prstGeom prst="rect">
            <a:avLst/>
          </a:prstGeom>
        </p:spPr>
      </p:pic>
    </p:spTree>
    <p:extLst>
      <p:ext uri="{BB962C8B-B14F-4D97-AF65-F5344CB8AC3E}">
        <p14:creationId xmlns:p14="http://schemas.microsoft.com/office/powerpoint/2010/main" val="203098056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2954217"/>
            <a:ext cx="5004000" cy="1350617"/>
          </a:xfrm>
          <a:prstGeom prst="rect">
            <a:avLst/>
          </a:prstGeom>
        </p:spPr>
        <p:txBody>
          <a:bodyPr spcFirstLastPara="1" wrap="square" lIns="121900" tIns="121900" rIns="121900" bIns="121900" anchor="ctr" anchorCtr="0">
            <a:noAutofit/>
          </a:bodyPr>
          <a:lstStyle/>
          <a:p>
            <a:r>
              <a:rPr lang="en-AU" dirty="0"/>
              <a:t>Speed</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How long does it take to make a change?</a:t>
            </a:r>
          </a:p>
          <a:p>
            <a:pPr marL="380990" indent="-380990"/>
            <a:r>
              <a:rPr lang="en-AU" dirty="0"/>
              <a:t>Manual changes</a:t>
            </a:r>
          </a:p>
        </p:txBody>
      </p:sp>
      <p:pic>
        <p:nvPicPr>
          <p:cNvPr id="3" name="Picture 2" descr="A person wearing a suit and tie&#10;&#10;Description generated with very high confidence">
            <a:extLst>
              <a:ext uri="{FF2B5EF4-FFF2-40B4-BE49-F238E27FC236}">
                <a16:creationId xmlns:a16="http://schemas.microsoft.com/office/drawing/2014/main" id="{AF765E27-637B-4D04-A9C3-77DC1D7E297D}"/>
              </a:ext>
            </a:extLst>
          </p:cNvPr>
          <p:cNvPicPr>
            <a:picLocks noChangeAspect="1"/>
          </p:cNvPicPr>
          <p:nvPr/>
        </p:nvPicPr>
        <p:blipFill>
          <a:blip r:embed="rId3"/>
          <a:stretch>
            <a:fillRect/>
          </a:stretch>
        </p:blipFill>
        <p:spPr>
          <a:xfrm>
            <a:off x="0" y="1976400"/>
            <a:ext cx="4075114" cy="4075114"/>
          </a:xfrm>
          <a:prstGeom prst="rect">
            <a:avLst/>
          </a:prstGeom>
        </p:spPr>
      </p:pic>
    </p:spTree>
    <p:extLst>
      <p:ext uri="{BB962C8B-B14F-4D97-AF65-F5344CB8AC3E}">
        <p14:creationId xmlns:p14="http://schemas.microsoft.com/office/powerpoint/2010/main" val="349546939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2954217"/>
            <a:ext cx="5004000" cy="1350617"/>
          </a:xfrm>
          <a:prstGeom prst="rect">
            <a:avLst/>
          </a:prstGeom>
        </p:spPr>
        <p:txBody>
          <a:bodyPr spcFirstLastPara="1" wrap="square" lIns="121900" tIns="121900" rIns="121900" bIns="121900" anchor="ctr" anchorCtr="0">
            <a:noAutofit/>
          </a:bodyPr>
          <a:lstStyle/>
          <a:p>
            <a:r>
              <a:rPr lang="en-AU" dirty="0"/>
              <a:t>Visibility</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Do those impacted have visibility into changes?</a:t>
            </a:r>
          </a:p>
          <a:p>
            <a:pPr marL="380990" indent="-380990"/>
            <a:endParaRPr lang="en-AU" dirty="0"/>
          </a:p>
        </p:txBody>
      </p:sp>
      <p:pic>
        <p:nvPicPr>
          <p:cNvPr id="402" name="Shape 402"/>
          <p:cNvPicPr preferRelativeResize="0"/>
          <p:nvPr/>
        </p:nvPicPr>
        <p:blipFill>
          <a:blip r:embed="rId3"/>
          <a:stretch>
            <a:fillRect/>
          </a:stretch>
        </p:blipFill>
        <p:spPr>
          <a:xfrm>
            <a:off x="-583200" y="1976400"/>
            <a:ext cx="5536800" cy="3945600"/>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7383209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berty">
            <a:extLst>
              <a:ext uri="{FF2B5EF4-FFF2-40B4-BE49-F238E27FC236}">
                <a16:creationId xmlns:a16="http://schemas.microsoft.com/office/drawing/2014/main" id="{3BC69474-F5C4-44B0-93D9-1C12BBFD8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43" y="276447"/>
            <a:ext cx="5665714" cy="1279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ass">
            <a:extLst>
              <a:ext uri="{FF2B5EF4-FFF2-40B4-BE49-F238E27FC236}">
                <a16:creationId xmlns:a16="http://schemas.microsoft.com/office/drawing/2014/main" id="{96398C5D-C2BA-48B1-8C16-DA656B839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8" y="1817988"/>
            <a:ext cx="2582266" cy="731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Kiandra It">
            <a:extLst>
              <a:ext uri="{FF2B5EF4-FFF2-40B4-BE49-F238E27FC236}">
                <a16:creationId xmlns:a16="http://schemas.microsoft.com/office/drawing/2014/main" id="{D993E345-F367-4DD8-8EFD-3E8960E9E0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389" y="1817988"/>
            <a:ext cx="2417066" cy="731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iveHire">
            <a:extLst>
              <a:ext uri="{FF2B5EF4-FFF2-40B4-BE49-F238E27FC236}">
                <a16:creationId xmlns:a16="http://schemas.microsoft.com/office/drawing/2014/main" id="{6F9076D9-5167-4D33-B79B-27286C7D0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5200" y="1817988"/>
            <a:ext cx="2037283" cy="73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Microsoft">
            <a:extLst>
              <a:ext uri="{FF2B5EF4-FFF2-40B4-BE49-F238E27FC236}">
                <a16:creationId xmlns:a16="http://schemas.microsoft.com/office/drawing/2014/main" id="{00F2CA9A-CF38-4022-9A85-E0A2599AD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228" y="1817988"/>
            <a:ext cx="2814198"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Nintex">
            <a:extLst>
              <a:ext uri="{FF2B5EF4-FFF2-40B4-BE49-F238E27FC236}">
                <a16:creationId xmlns:a16="http://schemas.microsoft.com/office/drawing/2014/main" id="{84775FB1-8086-4A5B-8AEF-5AA17C7B1E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84" y="2841876"/>
            <a:ext cx="2589581"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adify">
            <a:extLst>
              <a:ext uri="{FF2B5EF4-FFF2-40B4-BE49-F238E27FC236}">
                <a16:creationId xmlns:a16="http://schemas.microsoft.com/office/drawing/2014/main" id="{CA658525-BEDB-4F39-93CF-D94726CCD7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172" y="2841876"/>
            <a:ext cx="2231134"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quare">
            <a:extLst>
              <a:ext uri="{FF2B5EF4-FFF2-40B4-BE49-F238E27FC236}">
                <a16:creationId xmlns:a16="http://schemas.microsoft.com/office/drawing/2014/main" id="{64509639-586B-43DC-BA87-4274930B99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813" y="2841876"/>
            <a:ext cx="2490282" cy="73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StarRez">
            <a:extLst>
              <a:ext uri="{FF2B5EF4-FFF2-40B4-BE49-F238E27FC236}">
                <a16:creationId xmlns:a16="http://schemas.microsoft.com/office/drawing/2014/main" id="{0F97E68D-36EF-498B-8DEB-D36523C7A4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1601" y="2841876"/>
            <a:ext cx="2447458"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wilio">
            <a:extLst>
              <a:ext uri="{FF2B5EF4-FFF2-40B4-BE49-F238E27FC236}">
                <a16:creationId xmlns:a16="http://schemas.microsoft.com/office/drawing/2014/main" id="{208CDC8E-713D-4571-93EA-B607B29FC7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38650" y="3704409"/>
            <a:ext cx="2114699" cy="731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FE396CF-1C23-4952-9D40-4164A5E9AC45}"/>
              </a:ext>
            </a:extLst>
          </p:cNvPr>
          <p:cNvPicPr>
            <a:picLocks noChangeAspect="1"/>
          </p:cNvPicPr>
          <p:nvPr/>
        </p:nvPicPr>
        <p:blipFill rotWithShape="1">
          <a:blip r:embed="rId13"/>
          <a:srcRect l="1299"/>
          <a:stretch/>
        </p:blipFill>
        <p:spPr>
          <a:xfrm>
            <a:off x="0" y="4566942"/>
            <a:ext cx="6961966" cy="938260"/>
          </a:xfrm>
          <a:prstGeom prst="rect">
            <a:avLst/>
          </a:prstGeom>
        </p:spPr>
      </p:pic>
      <p:pic>
        <p:nvPicPr>
          <p:cNvPr id="1046" name="Picture 22" descr="NDC Sydney">
            <a:extLst>
              <a:ext uri="{FF2B5EF4-FFF2-40B4-BE49-F238E27FC236}">
                <a16:creationId xmlns:a16="http://schemas.microsoft.com/office/drawing/2014/main" id="{17E6B4C0-0A05-46A5-B517-0B1D725BC1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1966" y="4619526"/>
            <a:ext cx="2447458" cy="8430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rogress">
            <a:extLst>
              <a:ext uri="{FF2B5EF4-FFF2-40B4-BE49-F238E27FC236}">
                <a16:creationId xmlns:a16="http://schemas.microsoft.com/office/drawing/2014/main" id="{A2EA00B4-2DAF-4A65-836B-81E8513648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77683" y="4828602"/>
            <a:ext cx="2227874" cy="4248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01B8C89-0887-4BFA-A796-B1FBC867A224}"/>
              </a:ext>
            </a:extLst>
          </p:cNvPr>
          <p:cNvPicPr>
            <a:picLocks noChangeAspect="1"/>
          </p:cNvPicPr>
          <p:nvPr/>
        </p:nvPicPr>
        <p:blipFill>
          <a:blip r:embed="rId16"/>
          <a:stretch>
            <a:fillRect/>
          </a:stretch>
        </p:blipFill>
        <p:spPr>
          <a:xfrm>
            <a:off x="2356567" y="5779819"/>
            <a:ext cx="7478864" cy="902257"/>
          </a:xfrm>
          <a:prstGeom prst="rect">
            <a:avLst/>
          </a:prstGeom>
        </p:spPr>
      </p:pic>
    </p:spTree>
    <p:extLst>
      <p:ext uri="{BB962C8B-B14F-4D97-AF65-F5344CB8AC3E}">
        <p14:creationId xmlns:p14="http://schemas.microsoft.com/office/powerpoint/2010/main" val="48543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2954217"/>
            <a:ext cx="5004000" cy="1350617"/>
          </a:xfrm>
          <a:prstGeom prst="rect">
            <a:avLst/>
          </a:prstGeom>
        </p:spPr>
        <p:txBody>
          <a:bodyPr spcFirstLastPara="1" wrap="square" lIns="121900" tIns="121900" rIns="121900" bIns="121900" anchor="ctr" anchorCtr="0">
            <a:noAutofit/>
          </a:bodyPr>
          <a:lstStyle/>
          <a:p>
            <a:r>
              <a:rPr lang="en-AU" dirty="0"/>
              <a:t>Bad GUIs</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No standardization across vendors</a:t>
            </a:r>
          </a:p>
          <a:p>
            <a:pPr marL="380990" indent="-380990"/>
            <a:r>
              <a:rPr lang="en-AU" dirty="0"/>
              <a:t>Confusing terminology</a:t>
            </a:r>
          </a:p>
        </p:txBody>
      </p:sp>
      <p:pic>
        <p:nvPicPr>
          <p:cNvPr id="3" name="Picture 2" descr="A close up of a fish&#10;&#10;Description generated with very high confidence">
            <a:extLst>
              <a:ext uri="{FF2B5EF4-FFF2-40B4-BE49-F238E27FC236}">
                <a16:creationId xmlns:a16="http://schemas.microsoft.com/office/drawing/2014/main" id="{EF777C35-A57D-4E9A-ABEE-1564A07659F3}"/>
              </a:ext>
            </a:extLst>
          </p:cNvPr>
          <p:cNvPicPr>
            <a:picLocks noChangeAspect="1"/>
          </p:cNvPicPr>
          <p:nvPr/>
        </p:nvPicPr>
        <p:blipFill>
          <a:blip r:embed="rId3"/>
          <a:stretch>
            <a:fillRect/>
          </a:stretch>
        </p:blipFill>
        <p:spPr>
          <a:xfrm>
            <a:off x="0" y="1976399"/>
            <a:ext cx="5090114" cy="3780000"/>
          </a:xfrm>
          <a:prstGeom prst="rect">
            <a:avLst/>
          </a:prstGeom>
        </p:spPr>
      </p:pic>
    </p:spTree>
    <p:extLst>
      <p:ext uri="{BB962C8B-B14F-4D97-AF65-F5344CB8AC3E}">
        <p14:creationId xmlns:p14="http://schemas.microsoft.com/office/powerpoint/2010/main" val="172841444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A5E3-9D71-4FD8-9DB0-1843D873EAF7}"/>
              </a:ext>
            </a:extLst>
          </p:cNvPr>
          <p:cNvSpPr>
            <a:spLocks noGrp="1"/>
          </p:cNvSpPr>
          <p:nvPr>
            <p:ph type="title"/>
          </p:nvPr>
        </p:nvSpPr>
        <p:spPr/>
        <p:txBody>
          <a:bodyPr/>
          <a:lstStyle/>
          <a:p>
            <a:r>
              <a:rPr lang="en-AU" dirty="0"/>
              <a:t>Attacks Happen</a:t>
            </a:r>
          </a:p>
        </p:txBody>
      </p:sp>
      <p:sp>
        <p:nvSpPr>
          <p:cNvPr id="3" name="Text Placeholder 2">
            <a:extLst>
              <a:ext uri="{FF2B5EF4-FFF2-40B4-BE49-F238E27FC236}">
                <a16:creationId xmlns:a16="http://schemas.microsoft.com/office/drawing/2014/main" id="{45F1BAD1-C967-4E45-9247-3FE2E744C933}"/>
              </a:ext>
            </a:extLst>
          </p:cNvPr>
          <p:cNvSpPr>
            <a:spLocks noGrp="1"/>
          </p:cNvSpPr>
          <p:nvPr>
            <p:ph type="body" idx="1"/>
          </p:nvPr>
        </p:nvSpPr>
        <p:spPr/>
        <p:txBody>
          <a:bodyPr/>
          <a:lstStyle/>
          <a:p>
            <a:r>
              <a:rPr lang="en-US" dirty="0"/>
              <a:t>“Microsoft Resnet - DNS Configuration Web Vulnerability”, Vulnerability Lab, 2017-08-16</a:t>
            </a:r>
          </a:p>
          <a:p>
            <a:r>
              <a:rPr lang="en-US" dirty="0"/>
              <a:t>“DNS Squatting with Azure App Services”, Posh Security, 2017-08-27</a:t>
            </a:r>
          </a:p>
        </p:txBody>
      </p:sp>
    </p:spTree>
    <p:extLst>
      <p:ext uri="{BB962C8B-B14F-4D97-AF65-F5344CB8AC3E}">
        <p14:creationId xmlns:p14="http://schemas.microsoft.com/office/powerpoint/2010/main" val="266021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DNS Control</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r>
              <a:rPr lang="en-AU" dirty="0"/>
              <a:t>Open Source Software</a:t>
            </a:r>
          </a:p>
          <a:p>
            <a:r>
              <a:rPr lang="en-AU" dirty="0"/>
              <a:t>Developed and maintained by Stack Overflow</a:t>
            </a:r>
          </a:p>
          <a:p>
            <a:r>
              <a:rPr lang="en-AU" dirty="0"/>
              <a:t>Supports multiple registrars and DNS providers</a:t>
            </a:r>
          </a:p>
          <a:p>
            <a:r>
              <a:rPr lang="en-AU" dirty="0"/>
              <a:t>Can preview changes before pushing them</a:t>
            </a:r>
          </a:p>
          <a:p>
            <a:r>
              <a:rPr lang="en-AU" dirty="0"/>
              <a:t>https://stackexchange.github.io/dnscontrol/ </a:t>
            </a:r>
          </a:p>
        </p:txBody>
      </p:sp>
    </p:spTree>
    <p:extLst>
      <p:ext uri="{BB962C8B-B14F-4D97-AF65-F5344CB8AC3E}">
        <p14:creationId xmlns:p14="http://schemas.microsoft.com/office/powerpoint/2010/main" val="384924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343916" y="3278667"/>
            <a:ext cx="5004000" cy="1350617"/>
          </a:xfrm>
          <a:prstGeom prst="rect">
            <a:avLst/>
          </a:prstGeom>
        </p:spPr>
        <p:txBody>
          <a:bodyPr spcFirstLastPara="1" wrap="square" lIns="121900" tIns="121900" rIns="121900" bIns="121900" anchor="ctr" anchorCtr="0">
            <a:noAutofit/>
          </a:bodyPr>
          <a:lstStyle/>
          <a:p>
            <a:r>
              <a:rPr lang="en-AU" dirty="0"/>
              <a:t>A Recognisable Format</a:t>
            </a:r>
            <a:endParaRPr dirty="0"/>
          </a:p>
        </p:txBody>
      </p:sp>
      <p:sp>
        <p:nvSpPr>
          <p:cNvPr id="401" name="Shape 401"/>
          <p:cNvSpPr txBox="1">
            <a:spLocks noGrp="1"/>
          </p:cNvSpPr>
          <p:nvPr>
            <p:ph type="body" idx="4294967295"/>
          </p:nvPr>
        </p:nvSpPr>
        <p:spPr>
          <a:xfrm>
            <a:off x="343916" y="4655150"/>
            <a:ext cx="5004000" cy="1625600"/>
          </a:xfrm>
          <a:prstGeom prst="rect">
            <a:avLst/>
          </a:prstGeom>
        </p:spPr>
        <p:txBody>
          <a:bodyPr spcFirstLastPara="1" wrap="square" lIns="121900" tIns="121900" rIns="121900" bIns="121900" anchor="t" anchorCtr="0">
            <a:noAutofit/>
          </a:bodyPr>
          <a:lstStyle/>
          <a:p>
            <a:pPr marL="380990" indent="-380990"/>
            <a:r>
              <a:rPr lang="en-AU" dirty="0"/>
              <a:t>JavaScript configuration file</a:t>
            </a:r>
          </a:p>
          <a:p>
            <a:pPr marL="380990" indent="-380990"/>
            <a:r>
              <a:rPr lang="en-AU" dirty="0"/>
              <a:t>Comments to help describe zone contents</a:t>
            </a:r>
          </a:p>
          <a:p>
            <a:pPr marL="380990" indent="-380990"/>
            <a:endParaRPr lang="en-AU" dirty="0"/>
          </a:p>
        </p:txBody>
      </p:sp>
      <p:sp>
        <p:nvSpPr>
          <p:cNvPr id="6" name="Shape 532">
            <a:extLst>
              <a:ext uri="{FF2B5EF4-FFF2-40B4-BE49-F238E27FC236}">
                <a16:creationId xmlns:a16="http://schemas.microsoft.com/office/drawing/2014/main" id="{D36381D8-A66D-4CDF-A9FB-940120ECADA4}"/>
              </a:ext>
            </a:extLst>
          </p:cNvPr>
          <p:cNvSpPr/>
          <p:nvPr/>
        </p:nvSpPr>
        <p:spPr>
          <a:xfrm>
            <a:off x="4631438" y="101984"/>
            <a:ext cx="7010260" cy="545756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7" name="Content Placeholder 4" descr="A screenshot of a social media post&#10;&#10;Description generated with very high confidence">
            <a:extLst>
              <a:ext uri="{FF2B5EF4-FFF2-40B4-BE49-F238E27FC236}">
                <a16:creationId xmlns:a16="http://schemas.microsoft.com/office/drawing/2014/main" id="{DD6123F4-3E78-4C9B-99AB-661403E507A7}"/>
              </a:ext>
            </a:extLst>
          </p:cNvPr>
          <p:cNvPicPr>
            <a:picLocks noChangeAspect="1"/>
          </p:cNvPicPr>
          <p:nvPr/>
        </p:nvPicPr>
        <p:blipFill rotWithShape="1">
          <a:blip r:embed="rId3"/>
          <a:srcRect b="15488"/>
          <a:stretch/>
        </p:blipFill>
        <p:spPr>
          <a:xfrm>
            <a:off x="4936235" y="406502"/>
            <a:ext cx="6408040" cy="4070247"/>
          </a:xfrm>
          <a:prstGeom prst="rect">
            <a:avLst/>
          </a:prstGeom>
        </p:spPr>
      </p:pic>
    </p:spTree>
    <p:extLst>
      <p:ext uri="{BB962C8B-B14F-4D97-AF65-F5344CB8AC3E}">
        <p14:creationId xmlns:p14="http://schemas.microsoft.com/office/powerpoint/2010/main" val="17432395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343916" y="3933952"/>
            <a:ext cx="5004000" cy="695332"/>
          </a:xfrm>
          <a:prstGeom prst="rect">
            <a:avLst/>
          </a:prstGeom>
        </p:spPr>
        <p:txBody>
          <a:bodyPr spcFirstLastPara="1" wrap="square" lIns="121900" tIns="121900" rIns="121900" bIns="121900" anchor="ctr" anchorCtr="0">
            <a:noAutofit/>
          </a:bodyPr>
          <a:lstStyle/>
          <a:p>
            <a:r>
              <a:rPr lang="en-AU" dirty="0"/>
              <a:t>Version Control</a:t>
            </a:r>
            <a:endParaRPr dirty="0"/>
          </a:p>
        </p:txBody>
      </p:sp>
      <p:sp>
        <p:nvSpPr>
          <p:cNvPr id="401" name="Shape 401"/>
          <p:cNvSpPr txBox="1">
            <a:spLocks noGrp="1"/>
          </p:cNvSpPr>
          <p:nvPr>
            <p:ph type="body" idx="4294967295"/>
          </p:nvPr>
        </p:nvSpPr>
        <p:spPr>
          <a:xfrm>
            <a:off x="343916" y="4655150"/>
            <a:ext cx="5004000" cy="1625600"/>
          </a:xfrm>
          <a:prstGeom prst="rect">
            <a:avLst/>
          </a:prstGeom>
        </p:spPr>
        <p:txBody>
          <a:bodyPr spcFirstLastPara="1" wrap="square" lIns="121900" tIns="121900" rIns="121900" bIns="121900" anchor="t" anchorCtr="0">
            <a:noAutofit/>
          </a:bodyPr>
          <a:lstStyle/>
          <a:p>
            <a:pPr marL="380990" indent="-380990"/>
            <a:r>
              <a:rPr lang="en-AU" dirty="0"/>
              <a:t>Branches</a:t>
            </a:r>
          </a:p>
          <a:p>
            <a:pPr marL="380990" indent="-380990"/>
            <a:r>
              <a:rPr lang="en-AU" dirty="0"/>
              <a:t>Log</a:t>
            </a:r>
          </a:p>
          <a:p>
            <a:pPr marL="380990" indent="-380990"/>
            <a:r>
              <a:rPr lang="en-AU" dirty="0"/>
              <a:t>Blame</a:t>
            </a:r>
          </a:p>
        </p:txBody>
      </p:sp>
      <p:sp>
        <p:nvSpPr>
          <p:cNvPr id="6" name="Shape 532">
            <a:extLst>
              <a:ext uri="{FF2B5EF4-FFF2-40B4-BE49-F238E27FC236}">
                <a16:creationId xmlns:a16="http://schemas.microsoft.com/office/drawing/2014/main" id="{D36381D8-A66D-4CDF-A9FB-940120ECADA4}"/>
              </a:ext>
            </a:extLst>
          </p:cNvPr>
          <p:cNvSpPr/>
          <p:nvPr/>
        </p:nvSpPr>
        <p:spPr>
          <a:xfrm>
            <a:off x="4631438" y="101984"/>
            <a:ext cx="7010260" cy="545756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8" name="Content Placeholder 4" descr="A screenshot of a social media post&#10;&#10;Description generated with very high confidence">
            <a:extLst>
              <a:ext uri="{FF2B5EF4-FFF2-40B4-BE49-F238E27FC236}">
                <a16:creationId xmlns:a16="http://schemas.microsoft.com/office/drawing/2014/main" id="{BD924553-C222-4896-9FB0-AF2B61374529}"/>
              </a:ext>
            </a:extLst>
          </p:cNvPr>
          <p:cNvPicPr>
            <a:picLocks noChangeAspect="1"/>
          </p:cNvPicPr>
          <p:nvPr/>
        </p:nvPicPr>
        <p:blipFill rotWithShape="1">
          <a:blip r:embed="rId3"/>
          <a:srcRect r="22795"/>
          <a:stretch/>
        </p:blipFill>
        <p:spPr>
          <a:xfrm>
            <a:off x="4939171" y="403096"/>
            <a:ext cx="6401929" cy="4054603"/>
          </a:xfrm>
          <a:prstGeom prst="rect">
            <a:avLst/>
          </a:prstGeom>
          <a:noFill/>
          <a:ln>
            <a:noFill/>
          </a:ln>
        </p:spPr>
      </p:pic>
    </p:spTree>
    <p:extLst>
      <p:ext uri="{BB962C8B-B14F-4D97-AF65-F5344CB8AC3E}">
        <p14:creationId xmlns:p14="http://schemas.microsoft.com/office/powerpoint/2010/main" val="420942072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343916" y="3933952"/>
            <a:ext cx="5004000" cy="695332"/>
          </a:xfrm>
          <a:prstGeom prst="rect">
            <a:avLst/>
          </a:prstGeom>
        </p:spPr>
        <p:txBody>
          <a:bodyPr spcFirstLastPara="1" wrap="square" lIns="121900" tIns="121900" rIns="121900" bIns="121900" anchor="ctr" anchorCtr="0">
            <a:noAutofit/>
          </a:bodyPr>
          <a:lstStyle/>
          <a:p>
            <a:r>
              <a:rPr lang="en-AU" dirty="0"/>
              <a:t>Pull Requests</a:t>
            </a:r>
            <a:endParaRPr dirty="0"/>
          </a:p>
        </p:txBody>
      </p:sp>
      <p:sp>
        <p:nvSpPr>
          <p:cNvPr id="401" name="Shape 401"/>
          <p:cNvSpPr txBox="1">
            <a:spLocks noGrp="1"/>
          </p:cNvSpPr>
          <p:nvPr>
            <p:ph type="body" idx="4294967295"/>
          </p:nvPr>
        </p:nvSpPr>
        <p:spPr>
          <a:xfrm>
            <a:off x="343916" y="4655150"/>
            <a:ext cx="5004000" cy="1625600"/>
          </a:xfrm>
          <a:prstGeom prst="rect">
            <a:avLst/>
          </a:prstGeom>
        </p:spPr>
        <p:txBody>
          <a:bodyPr spcFirstLastPara="1" wrap="square" lIns="121900" tIns="121900" rIns="121900" bIns="121900" anchor="t" anchorCtr="0">
            <a:noAutofit/>
          </a:bodyPr>
          <a:lstStyle/>
          <a:p>
            <a:pPr marL="380990" indent="-380990"/>
            <a:r>
              <a:rPr lang="en-AU" dirty="0"/>
              <a:t>Review changes</a:t>
            </a:r>
          </a:p>
          <a:p>
            <a:pPr marL="380990" indent="-380990"/>
            <a:r>
              <a:rPr lang="en-AU" dirty="0"/>
              <a:t>Include impacted teams</a:t>
            </a:r>
          </a:p>
        </p:txBody>
      </p:sp>
      <p:sp>
        <p:nvSpPr>
          <p:cNvPr id="6" name="Shape 532">
            <a:extLst>
              <a:ext uri="{FF2B5EF4-FFF2-40B4-BE49-F238E27FC236}">
                <a16:creationId xmlns:a16="http://schemas.microsoft.com/office/drawing/2014/main" id="{D36381D8-A66D-4CDF-A9FB-940120ECADA4}"/>
              </a:ext>
            </a:extLst>
          </p:cNvPr>
          <p:cNvSpPr/>
          <p:nvPr/>
        </p:nvSpPr>
        <p:spPr>
          <a:xfrm>
            <a:off x="4631438" y="101984"/>
            <a:ext cx="7010260" cy="545756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Content Placeholder 4" descr="A screenshot of a cell phone&#10;&#10;Description generated with very high confidence">
            <a:extLst>
              <a:ext uri="{FF2B5EF4-FFF2-40B4-BE49-F238E27FC236}">
                <a16:creationId xmlns:a16="http://schemas.microsoft.com/office/drawing/2014/main" id="{FCCE12EB-2C4D-4C3B-87A6-187DE6A1B378}"/>
              </a:ext>
            </a:extLst>
          </p:cNvPr>
          <p:cNvPicPr>
            <a:picLocks noChangeAspect="1"/>
          </p:cNvPicPr>
          <p:nvPr/>
        </p:nvPicPr>
        <p:blipFill rotWithShape="1">
          <a:blip r:embed="rId3"/>
          <a:srcRect b="31318"/>
          <a:stretch/>
        </p:blipFill>
        <p:spPr>
          <a:xfrm>
            <a:off x="4937760" y="407292"/>
            <a:ext cx="6416040" cy="4065648"/>
          </a:xfrm>
          <a:prstGeom prst="rect">
            <a:avLst/>
          </a:prstGeom>
          <a:noFill/>
          <a:ln>
            <a:noFill/>
          </a:ln>
        </p:spPr>
      </p:pic>
    </p:spTree>
    <p:extLst>
      <p:ext uri="{BB962C8B-B14F-4D97-AF65-F5344CB8AC3E}">
        <p14:creationId xmlns:p14="http://schemas.microsoft.com/office/powerpoint/2010/main" val="357877535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343916" y="3933952"/>
            <a:ext cx="5004000" cy="695332"/>
          </a:xfrm>
          <a:prstGeom prst="rect">
            <a:avLst/>
          </a:prstGeom>
        </p:spPr>
        <p:txBody>
          <a:bodyPr spcFirstLastPara="1" wrap="square" lIns="121900" tIns="121900" rIns="121900" bIns="121900" anchor="ctr" anchorCtr="0">
            <a:noAutofit/>
          </a:bodyPr>
          <a:lstStyle/>
          <a:p>
            <a:r>
              <a:rPr lang="en-AU" dirty="0"/>
              <a:t>CI/CD</a:t>
            </a:r>
            <a:endParaRPr dirty="0"/>
          </a:p>
        </p:txBody>
      </p:sp>
      <p:sp>
        <p:nvSpPr>
          <p:cNvPr id="401" name="Shape 401"/>
          <p:cNvSpPr txBox="1">
            <a:spLocks noGrp="1"/>
          </p:cNvSpPr>
          <p:nvPr>
            <p:ph type="body" idx="4294967295"/>
          </p:nvPr>
        </p:nvSpPr>
        <p:spPr>
          <a:xfrm>
            <a:off x="343916" y="4655150"/>
            <a:ext cx="5004000" cy="1625600"/>
          </a:xfrm>
          <a:prstGeom prst="rect">
            <a:avLst/>
          </a:prstGeom>
        </p:spPr>
        <p:txBody>
          <a:bodyPr spcFirstLastPara="1" wrap="square" lIns="121900" tIns="121900" rIns="121900" bIns="121900" anchor="t" anchorCtr="0">
            <a:noAutofit/>
          </a:bodyPr>
          <a:lstStyle/>
          <a:p>
            <a:pPr marL="380990" indent="-380990"/>
            <a:r>
              <a:rPr lang="en-AU" dirty="0"/>
              <a:t>Humans don’t change DNS</a:t>
            </a:r>
          </a:p>
          <a:p>
            <a:pPr marL="380990" indent="-380990"/>
            <a:r>
              <a:rPr lang="en-AU" dirty="0"/>
              <a:t>CI = DNSControl Preview</a:t>
            </a:r>
          </a:p>
          <a:p>
            <a:pPr marL="380990" indent="-380990"/>
            <a:r>
              <a:rPr lang="en-AU" dirty="0"/>
              <a:t>CD = DNSControl Push</a:t>
            </a:r>
          </a:p>
        </p:txBody>
      </p:sp>
      <p:sp>
        <p:nvSpPr>
          <p:cNvPr id="6" name="Shape 532">
            <a:extLst>
              <a:ext uri="{FF2B5EF4-FFF2-40B4-BE49-F238E27FC236}">
                <a16:creationId xmlns:a16="http://schemas.microsoft.com/office/drawing/2014/main" id="{D36381D8-A66D-4CDF-A9FB-940120ECADA4}"/>
              </a:ext>
            </a:extLst>
          </p:cNvPr>
          <p:cNvSpPr/>
          <p:nvPr/>
        </p:nvSpPr>
        <p:spPr>
          <a:xfrm>
            <a:off x="4631438" y="101984"/>
            <a:ext cx="7010260" cy="545756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Content Placeholder 5" descr="A screenshot of a cell phone&#10;&#10;Description generated with very high confidence">
            <a:extLst>
              <a:ext uri="{FF2B5EF4-FFF2-40B4-BE49-F238E27FC236}">
                <a16:creationId xmlns:a16="http://schemas.microsoft.com/office/drawing/2014/main" id="{A53DCB50-41C1-4588-AC07-16E3A88D2C97}"/>
              </a:ext>
            </a:extLst>
          </p:cNvPr>
          <p:cNvPicPr>
            <a:picLocks noChangeAspect="1"/>
          </p:cNvPicPr>
          <p:nvPr/>
        </p:nvPicPr>
        <p:blipFill rotWithShape="1">
          <a:blip r:embed="rId3"/>
          <a:srcRect r="23486"/>
          <a:stretch/>
        </p:blipFill>
        <p:spPr>
          <a:xfrm>
            <a:off x="4933950" y="409176"/>
            <a:ext cx="6417606" cy="4067574"/>
          </a:xfrm>
          <a:prstGeom prst="rect">
            <a:avLst/>
          </a:prstGeom>
          <a:noFill/>
          <a:ln>
            <a:noFill/>
          </a:ln>
        </p:spPr>
      </p:pic>
    </p:spTree>
    <p:extLst>
      <p:ext uri="{BB962C8B-B14F-4D97-AF65-F5344CB8AC3E}">
        <p14:creationId xmlns:p14="http://schemas.microsoft.com/office/powerpoint/2010/main" val="1469146129"/>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p:nvPr/>
        </p:nvSpPr>
        <p:spPr>
          <a:xfrm>
            <a:off x="3022601" y="182019"/>
            <a:ext cx="5868987" cy="656562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3" name="Picture 2" descr="A screenshot of a computer&#10;&#10;Description generated with very high confidence">
            <a:extLst>
              <a:ext uri="{FF2B5EF4-FFF2-40B4-BE49-F238E27FC236}">
                <a16:creationId xmlns:a16="http://schemas.microsoft.com/office/drawing/2014/main" id="{A9E64F19-A1DD-44AC-B366-0CE9D7A0DAC0}"/>
              </a:ext>
            </a:extLst>
          </p:cNvPr>
          <p:cNvPicPr>
            <a:picLocks noChangeAspect="1"/>
          </p:cNvPicPr>
          <p:nvPr/>
        </p:nvPicPr>
        <p:blipFill>
          <a:blip r:embed="rId3"/>
          <a:stretch>
            <a:fillRect/>
          </a:stretch>
        </p:blipFill>
        <p:spPr>
          <a:xfrm>
            <a:off x="3280610" y="533400"/>
            <a:ext cx="5358565" cy="4907016"/>
          </a:xfrm>
          <a:prstGeom prst="rect">
            <a:avLst/>
          </a:prstGeom>
        </p:spPr>
      </p:pic>
      <p:sp>
        <p:nvSpPr>
          <p:cNvPr id="9" name="TextBox 8">
            <a:extLst>
              <a:ext uri="{FF2B5EF4-FFF2-40B4-BE49-F238E27FC236}">
                <a16:creationId xmlns:a16="http://schemas.microsoft.com/office/drawing/2014/main" id="{4C27F669-C73A-4C7D-931F-496F8953095E}"/>
              </a:ext>
            </a:extLst>
          </p:cNvPr>
          <p:cNvSpPr txBox="1"/>
          <p:nvPr/>
        </p:nvSpPr>
        <p:spPr>
          <a:xfrm>
            <a:off x="0" y="6246664"/>
            <a:ext cx="11918731" cy="400110"/>
          </a:xfrm>
          <a:prstGeom prst="rect">
            <a:avLst/>
          </a:prstGeom>
          <a:noFill/>
        </p:spPr>
        <p:txBody>
          <a:bodyPr wrap="square" rtlCol="0">
            <a:spAutoFit/>
          </a:bodyPr>
          <a:lstStyle>
            <a:defPPr marR="0" lvl="0" algn="l" rtl="0">
              <a:lnSpc>
                <a:spcPct val="100000"/>
              </a:lnSpc>
              <a:spcBef>
                <a:spcPts val="0"/>
              </a:spcBef>
              <a:spcAft>
                <a:spcPts val="0"/>
              </a:spcAft>
            </a:defPPr>
            <a:lvl1pPr>
              <a:defRPr sz="1500">
                <a:solidFill>
                  <a:srgbClr val="C6DAEC"/>
                </a:solidFill>
                <a:latin typeface="Muli"/>
              </a:defRPr>
            </a:lvl1pPr>
          </a:lstStyle>
          <a:p>
            <a:r>
              <a:rPr lang="en-AU" sz="2000" dirty="0">
                <a:sym typeface="Muli"/>
              </a:rPr>
              <a:t>https://www.dell.com/content/topics/topic.aspx/us/segments/biz/odg/dmlp_dell_security_card</a:t>
            </a:r>
            <a:endParaRPr lang="en-AU" sz="2000" dirty="0"/>
          </a:p>
        </p:txBody>
      </p:sp>
    </p:spTree>
    <p:extLst>
      <p:ext uri="{BB962C8B-B14F-4D97-AF65-F5344CB8AC3E}">
        <p14:creationId xmlns:p14="http://schemas.microsoft.com/office/powerpoint/2010/main" val="203422213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p:nvPr/>
        </p:nvSpPr>
        <p:spPr>
          <a:xfrm>
            <a:off x="3022601" y="182019"/>
            <a:ext cx="5868987" cy="656562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13" name="Picture 12" descr="A screenshot of a cell phone&#10;&#10;Description generated with very high confidence">
            <a:extLst>
              <a:ext uri="{FF2B5EF4-FFF2-40B4-BE49-F238E27FC236}">
                <a16:creationId xmlns:a16="http://schemas.microsoft.com/office/drawing/2014/main" id="{DEBB1716-2DF8-4160-B419-52C5D2FE9833}"/>
              </a:ext>
            </a:extLst>
          </p:cNvPr>
          <p:cNvPicPr>
            <a:picLocks noChangeAspect="1"/>
          </p:cNvPicPr>
          <p:nvPr/>
        </p:nvPicPr>
        <p:blipFill>
          <a:blip r:embed="rId3"/>
          <a:stretch>
            <a:fillRect/>
          </a:stretch>
        </p:blipFill>
        <p:spPr>
          <a:xfrm>
            <a:off x="3294027" y="547867"/>
            <a:ext cx="5351498" cy="4914893"/>
          </a:xfrm>
          <a:prstGeom prst="rect">
            <a:avLst/>
          </a:prstGeom>
        </p:spPr>
      </p:pic>
    </p:spTree>
    <p:extLst>
      <p:ext uri="{BB962C8B-B14F-4D97-AF65-F5344CB8AC3E}">
        <p14:creationId xmlns:p14="http://schemas.microsoft.com/office/powerpoint/2010/main" val="35415863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p:nvPr/>
        </p:nvSpPr>
        <p:spPr>
          <a:xfrm>
            <a:off x="3022601" y="182019"/>
            <a:ext cx="5868987" cy="656562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3" name="Picture 2" descr="A picture containing monitor, screenshot, appliance&#10;&#10;Description generated with high confidence">
            <a:extLst>
              <a:ext uri="{FF2B5EF4-FFF2-40B4-BE49-F238E27FC236}">
                <a16:creationId xmlns:a16="http://schemas.microsoft.com/office/drawing/2014/main" id="{E141486D-3152-43C5-8445-7E7DA55A5B9E}"/>
              </a:ext>
            </a:extLst>
          </p:cNvPr>
          <p:cNvPicPr>
            <a:picLocks noChangeAspect="1"/>
          </p:cNvPicPr>
          <p:nvPr/>
        </p:nvPicPr>
        <p:blipFill>
          <a:blip r:embed="rId3"/>
          <a:stretch>
            <a:fillRect/>
          </a:stretch>
        </p:blipFill>
        <p:spPr>
          <a:xfrm>
            <a:off x="3280446" y="534068"/>
            <a:ext cx="5355554" cy="4908381"/>
          </a:xfrm>
          <a:prstGeom prst="rect">
            <a:avLst/>
          </a:prstGeom>
        </p:spPr>
      </p:pic>
    </p:spTree>
    <p:extLst>
      <p:ext uri="{BB962C8B-B14F-4D97-AF65-F5344CB8AC3E}">
        <p14:creationId xmlns:p14="http://schemas.microsoft.com/office/powerpoint/2010/main" val="353674370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ctrTitle" idx="4294967295"/>
          </p:nvPr>
        </p:nvSpPr>
        <p:spPr>
          <a:xfrm>
            <a:off x="4203700" y="1806333"/>
            <a:ext cx="6082800" cy="1546400"/>
          </a:xfrm>
          <a:prstGeom prst="rect">
            <a:avLst/>
          </a:prstGeom>
        </p:spPr>
        <p:txBody>
          <a:bodyPr spcFirstLastPara="1" wrap="square" lIns="121900" tIns="121900" rIns="121900" bIns="121900" anchor="b" anchorCtr="0">
            <a:noAutofit/>
          </a:bodyPr>
          <a:lstStyle/>
          <a:p>
            <a:r>
              <a:rPr lang="en" sz="16000" dirty="0"/>
              <a:t>Hello!</a:t>
            </a:r>
            <a:endParaRPr sz="16000" dirty="0"/>
          </a:p>
        </p:txBody>
      </p:sp>
      <p:sp>
        <p:nvSpPr>
          <p:cNvPr id="343" name="Shape 343"/>
          <p:cNvSpPr txBox="1">
            <a:spLocks noGrp="1"/>
          </p:cNvSpPr>
          <p:nvPr>
            <p:ph type="body" idx="4294967295"/>
          </p:nvPr>
        </p:nvSpPr>
        <p:spPr>
          <a:xfrm>
            <a:off x="4381960" y="3200336"/>
            <a:ext cx="6082800" cy="3282000"/>
          </a:xfrm>
          <a:prstGeom prst="rect">
            <a:avLst/>
          </a:prstGeom>
        </p:spPr>
        <p:txBody>
          <a:bodyPr spcFirstLastPara="1" wrap="square" lIns="121900" tIns="121900" rIns="121900" bIns="121900" anchor="t" anchorCtr="0">
            <a:noAutofit/>
          </a:bodyPr>
          <a:lstStyle/>
          <a:p>
            <a:pPr marL="0" indent="0">
              <a:buNone/>
            </a:pPr>
            <a:r>
              <a:rPr lang="en" sz="4267" b="1" dirty="0"/>
              <a:t>I am </a:t>
            </a:r>
            <a:r>
              <a:rPr lang="en-AU" sz="4267" b="1" dirty="0"/>
              <a:t>Kieran Jacobsen</a:t>
            </a:r>
            <a:endParaRPr sz="1600" dirty="0"/>
          </a:p>
          <a:p>
            <a:pPr marL="0" indent="0">
              <a:buNone/>
            </a:pPr>
            <a:r>
              <a:rPr lang="en-AU" dirty="0"/>
              <a:t>Head of Information Technology @ Readify</a:t>
            </a:r>
          </a:p>
          <a:p>
            <a:pPr marL="0" indent="0">
              <a:buNone/>
            </a:pPr>
            <a:r>
              <a:rPr lang="en-AU" dirty="0"/>
              <a:t>Microsoft MVP, Cloud and Datacenter Management</a:t>
            </a:r>
          </a:p>
          <a:p>
            <a:pPr marL="0" indent="0">
              <a:buNone/>
            </a:pPr>
            <a:endParaRPr lang="en-AU" dirty="0"/>
          </a:p>
          <a:p>
            <a:pPr marL="0" indent="0">
              <a:buClr>
                <a:schemeClr val="dk1"/>
              </a:buClr>
              <a:buSzPts val="1100"/>
              <a:buNone/>
            </a:pPr>
            <a:r>
              <a:rPr lang="en-US" dirty="0"/>
              <a:t>You can find me at:</a:t>
            </a:r>
          </a:p>
          <a:p>
            <a:pPr marL="609555" indent="-423301"/>
            <a:r>
              <a:rPr lang="en-US" dirty="0"/>
              <a:t>@kjacobsen</a:t>
            </a:r>
          </a:p>
          <a:p>
            <a:pPr marL="609555" indent="-423301">
              <a:spcBef>
                <a:spcPts val="0"/>
              </a:spcBef>
            </a:pPr>
            <a:r>
              <a:rPr lang="en-US" dirty="0"/>
              <a:t>Poshsecurity.com</a:t>
            </a:r>
          </a:p>
        </p:txBody>
      </p:sp>
      <p:pic>
        <p:nvPicPr>
          <p:cNvPr id="344" name="Shape 344"/>
          <p:cNvPicPr preferRelativeResize="0"/>
          <p:nvPr/>
        </p:nvPicPr>
        <p:blipFill>
          <a:blip r:embed="rId3"/>
          <a:stretch>
            <a:fillRect/>
          </a:stretch>
        </p:blipFill>
        <p:spPr>
          <a:xfrm>
            <a:off x="1394203" y="903833"/>
            <a:ext cx="2258400" cy="2258400"/>
          </a:xfrm>
          <a:prstGeom prst="hexagon">
            <a:avLst>
              <a:gd name="adj" fmla="val 28393"/>
              <a:gd name="vf" fmla="val 115470"/>
            </a:avLst>
          </a:prstGeom>
          <a:noFill/>
          <a:ln>
            <a:noFill/>
          </a:ln>
        </p:spPr>
      </p:pic>
      <p:pic>
        <p:nvPicPr>
          <p:cNvPr id="5" name="Picture 2" descr="planetpowershell-featured-badge.png">
            <a:extLst>
              <a:ext uri="{FF2B5EF4-FFF2-40B4-BE49-F238E27FC236}">
                <a16:creationId xmlns:a16="http://schemas.microsoft.com/office/drawing/2014/main" id="{F528C704-DA65-4CAC-887A-05FA54554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081" y="4414644"/>
            <a:ext cx="2038643" cy="853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VP_Logo_Horizontal_Secondary_Blue286_CMYK_300ppi.png">
            <a:extLst>
              <a:ext uri="{FF2B5EF4-FFF2-40B4-BE49-F238E27FC236}">
                <a16:creationId xmlns:a16="http://schemas.microsoft.com/office/drawing/2014/main" id="{CED1042F-2730-49CC-9E43-53F7FF390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081" y="5398391"/>
            <a:ext cx="2038643" cy="823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2EF5D9-2F58-429F-ABE6-38D0D3C82B59}"/>
              </a:ext>
            </a:extLst>
          </p:cNvPr>
          <p:cNvPicPr>
            <a:picLocks noChangeAspect="1"/>
          </p:cNvPicPr>
          <p:nvPr/>
        </p:nvPicPr>
        <p:blipFill>
          <a:blip r:embed="rId6"/>
          <a:stretch>
            <a:fillRect/>
          </a:stretch>
        </p:blipFill>
        <p:spPr>
          <a:xfrm>
            <a:off x="1944451" y="3486496"/>
            <a:ext cx="1157904" cy="845760"/>
          </a:xfrm>
          <a:prstGeom prst="rect">
            <a:avLst/>
          </a:prstGeom>
        </p:spPr>
      </p:pic>
    </p:spTree>
    <p:extLst>
      <p:ext uri="{BB962C8B-B14F-4D97-AF65-F5344CB8AC3E}">
        <p14:creationId xmlns:p14="http://schemas.microsoft.com/office/powerpoint/2010/main" val="49956598"/>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657600" y="2314333"/>
            <a:ext cx="7518400" cy="1546400"/>
          </a:xfrm>
          <a:prstGeom prst="rect">
            <a:avLst/>
          </a:prstGeom>
        </p:spPr>
        <p:txBody>
          <a:bodyPr spcFirstLastPara="1" wrap="square" lIns="121900" tIns="121900" rIns="121900" bIns="121900" anchor="b" anchorCtr="0">
            <a:noAutofit/>
          </a:bodyPr>
          <a:lstStyle/>
          <a:p>
            <a:r>
              <a:rPr lang="en-AU" dirty="0"/>
              <a:t>Email</a:t>
            </a:r>
            <a:endParaRPr dirty="0"/>
          </a:p>
        </p:txBody>
      </p:sp>
      <p:sp>
        <p:nvSpPr>
          <p:cNvPr id="350" name="Shape 350"/>
          <p:cNvSpPr txBox="1">
            <a:spLocks noGrp="1"/>
          </p:cNvSpPr>
          <p:nvPr>
            <p:ph type="subTitle" idx="1"/>
          </p:nvPr>
        </p:nvSpPr>
        <p:spPr>
          <a:xfrm>
            <a:off x="3657603" y="3761340"/>
            <a:ext cx="7594800" cy="1046400"/>
          </a:xfrm>
          <a:prstGeom prst="rect">
            <a:avLst/>
          </a:prstGeom>
        </p:spPr>
        <p:txBody>
          <a:bodyPr spcFirstLastPara="1" wrap="square" lIns="121900" tIns="121900" rIns="121900" bIns="121900" anchor="t" anchorCtr="0">
            <a:noAutofit/>
          </a:bodyPr>
          <a:lstStyle/>
          <a:p>
            <a:pPr marL="0" indent="0"/>
            <a:r>
              <a:rPr lang="en-AU" dirty="0"/>
              <a:t>The service we all have but don’t want</a:t>
            </a:r>
            <a:endParaRPr dirty="0"/>
          </a:p>
        </p:txBody>
      </p:sp>
    </p:spTree>
    <p:extLst>
      <p:ext uri="{BB962C8B-B14F-4D97-AF65-F5344CB8AC3E}">
        <p14:creationId xmlns:p14="http://schemas.microsoft.com/office/powerpoint/2010/main" val="999292993"/>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2954217"/>
            <a:ext cx="5004000" cy="1350617"/>
          </a:xfrm>
          <a:prstGeom prst="rect">
            <a:avLst/>
          </a:prstGeom>
        </p:spPr>
        <p:txBody>
          <a:bodyPr spcFirstLastPara="1" wrap="square" lIns="121900" tIns="121900" rIns="121900" bIns="121900" anchor="ctr" anchorCtr="0">
            <a:noAutofit/>
          </a:bodyPr>
          <a:lstStyle/>
          <a:p>
            <a:r>
              <a:rPr lang="en-AU" dirty="0"/>
              <a:t>The Issues With Email</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SPAM</a:t>
            </a:r>
          </a:p>
          <a:p>
            <a:pPr marL="380990" indent="-380990"/>
            <a:r>
              <a:rPr lang="en-AU" dirty="0"/>
              <a:t>Phishing</a:t>
            </a:r>
          </a:p>
          <a:p>
            <a:pPr marL="380990" indent="-380990"/>
            <a:r>
              <a:rPr lang="en-AU" dirty="0"/>
              <a:t>Spear Phishing</a:t>
            </a:r>
          </a:p>
          <a:p>
            <a:pPr marL="380990" indent="-380990"/>
            <a:r>
              <a:rPr lang="en-AU" dirty="0"/>
              <a:t>Whaling</a:t>
            </a:r>
          </a:p>
          <a:p>
            <a:pPr marL="380990" indent="-380990"/>
            <a:r>
              <a:rPr lang="en-AU" dirty="0"/>
              <a:t>Impersonation</a:t>
            </a:r>
          </a:p>
        </p:txBody>
      </p:sp>
      <p:pic>
        <p:nvPicPr>
          <p:cNvPr id="402" name="Shape 402"/>
          <p:cNvPicPr preferRelativeResize="0"/>
          <p:nvPr/>
        </p:nvPicPr>
        <p:blipFill>
          <a:blip r:embed="rId3"/>
          <a:stretch>
            <a:fillRect/>
          </a:stretch>
        </p:blipFill>
        <p:spPr>
          <a:xfrm>
            <a:off x="-583200" y="1976400"/>
            <a:ext cx="5536800" cy="3945600"/>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65538869"/>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sp>
        <p:nvSpPr>
          <p:cNvPr id="532" name="Shape 532"/>
          <p:cNvSpPr/>
          <p:nvPr/>
        </p:nvSpPr>
        <p:spPr>
          <a:xfrm>
            <a:off x="3022601" y="182019"/>
            <a:ext cx="6032499" cy="646199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4" name="Picture 3" descr="A screenshot of a cell phone&#10;&#10;Description generated with very high confidence">
            <a:extLst>
              <a:ext uri="{FF2B5EF4-FFF2-40B4-BE49-F238E27FC236}">
                <a16:creationId xmlns:a16="http://schemas.microsoft.com/office/drawing/2014/main" id="{A5D52BB5-A82A-4F1B-9FEF-0CA254431152}"/>
              </a:ext>
            </a:extLst>
          </p:cNvPr>
          <p:cNvPicPr>
            <a:picLocks noChangeAspect="1"/>
          </p:cNvPicPr>
          <p:nvPr/>
        </p:nvPicPr>
        <p:blipFill>
          <a:blip r:embed="rId3"/>
          <a:stretch>
            <a:fillRect/>
          </a:stretch>
        </p:blipFill>
        <p:spPr>
          <a:xfrm>
            <a:off x="3285067" y="537045"/>
            <a:ext cx="5506885" cy="4813888"/>
          </a:xfrm>
          <a:prstGeom prst="rect">
            <a:avLst/>
          </a:prstGeom>
        </p:spPr>
      </p:pic>
    </p:spTree>
    <p:extLst>
      <p:ext uri="{BB962C8B-B14F-4D97-AF65-F5344CB8AC3E}">
        <p14:creationId xmlns:p14="http://schemas.microsoft.com/office/powerpoint/2010/main" val="2635839101"/>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sp>
        <p:nvSpPr>
          <p:cNvPr id="532" name="Shape 532"/>
          <p:cNvSpPr/>
          <p:nvPr/>
        </p:nvSpPr>
        <p:spPr>
          <a:xfrm>
            <a:off x="3022601" y="182019"/>
            <a:ext cx="6032499" cy="646199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5" name="Picture 4" descr="A screenshot of a cell phone&#10;&#10;Description generated with very high confidence">
            <a:extLst>
              <a:ext uri="{FF2B5EF4-FFF2-40B4-BE49-F238E27FC236}">
                <a16:creationId xmlns:a16="http://schemas.microsoft.com/office/drawing/2014/main" id="{2D673D1E-5DF7-4505-A604-18F6F14873BD}"/>
              </a:ext>
            </a:extLst>
          </p:cNvPr>
          <p:cNvPicPr>
            <a:picLocks noChangeAspect="1"/>
          </p:cNvPicPr>
          <p:nvPr/>
        </p:nvPicPr>
        <p:blipFill>
          <a:blip r:embed="rId3"/>
          <a:stretch>
            <a:fillRect/>
          </a:stretch>
        </p:blipFill>
        <p:spPr>
          <a:xfrm>
            <a:off x="3284017" y="536603"/>
            <a:ext cx="5510432" cy="4822796"/>
          </a:xfrm>
          <a:prstGeom prst="rect">
            <a:avLst/>
          </a:prstGeom>
        </p:spPr>
      </p:pic>
    </p:spTree>
    <p:extLst>
      <p:ext uri="{BB962C8B-B14F-4D97-AF65-F5344CB8AC3E}">
        <p14:creationId xmlns:p14="http://schemas.microsoft.com/office/powerpoint/2010/main" val="205877471"/>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p:nvPr/>
        </p:nvSpPr>
        <p:spPr>
          <a:xfrm>
            <a:off x="3079750" y="198000"/>
            <a:ext cx="6032499" cy="646199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pic>
        <p:nvPicPr>
          <p:cNvPr id="3" name="Picture 2" descr="A screenshot of a cell phone&#10;&#10;Description generated with very high confidence">
            <a:extLst>
              <a:ext uri="{FF2B5EF4-FFF2-40B4-BE49-F238E27FC236}">
                <a16:creationId xmlns:a16="http://schemas.microsoft.com/office/drawing/2014/main" id="{C3D80D9C-173C-4566-BD9B-4B43DC6BB916}"/>
              </a:ext>
            </a:extLst>
          </p:cNvPr>
          <p:cNvPicPr>
            <a:picLocks noChangeAspect="1"/>
          </p:cNvPicPr>
          <p:nvPr/>
        </p:nvPicPr>
        <p:blipFill>
          <a:blip r:embed="rId3"/>
          <a:stretch>
            <a:fillRect/>
          </a:stretch>
        </p:blipFill>
        <p:spPr>
          <a:xfrm>
            <a:off x="3335715" y="562876"/>
            <a:ext cx="5520568" cy="4808277"/>
          </a:xfrm>
          <a:prstGeom prst="rect">
            <a:avLst/>
          </a:prstGeom>
        </p:spPr>
      </p:pic>
    </p:spTree>
    <p:extLst>
      <p:ext uri="{BB962C8B-B14F-4D97-AF65-F5344CB8AC3E}">
        <p14:creationId xmlns:p14="http://schemas.microsoft.com/office/powerpoint/2010/main" val="386648462"/>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F9EED-4E2A-424E-AA88-689DF303C26E}"/>
              </a:ext>
            </a:extLst>
          </p:cNvPr>
          <p:cNvSpPr/>
          <p:nvPr/>
        </p:nvSpPr>
        <p:spPr>
          <a:xfrm>
            <a:off x="0" y="0"/>
            <a:ext cx="12189600" cy="6840000"/>
          </a:xfrm>
          <a:prstGeom prst="rect">
            <a:avLst/>
          </a:prstGeom>
        </p:spPr>
        <p:txBody>
          <a:bodyPr wrap="square" numCol="3">
            <a:spAutoFit/>
          </a:bodyPr>
          <a:lstStyle/>
          <a:p>
            <a:r>
              <a:rPr lang="en-AU" sz="660" dirty="0">
                <a:solidFill>
                  <a:srgbClr val="FF0000"/>
                </a:solidFill>
              </a:rPr>
              <a:t>Received:</a:t>
            </a:r>
            <a:r>
              <a:rPr lang="en-AU" sz="660" dirty="0">
                <a:solidFill>
                  <a:schemeClr val="bg1"/>
                </a:solidFill>
              </a:rPr>
              <a:t> from DM6PR17MB2266.namprd17.prod.outlook.com (2603:10b6:4:ae::32) by</a:t>
            </a:r>
          </a:p>
          <a:p>
            <a:r>
              <a:rPr lang="en-AU" sz="660" dirty="0">
                <a:solidFill>
                  <a:schemeClr val="bg1"/>
                </a:solidFill>
              </a:rPr>
              <a:t>DM6PR17MB2266.namprd17.prod.outlook.com with HTTPS via</a:t>
            </a:r>
          </a:p>
          <a:p>
            <a:r>
              <a:rPr lang="en-AU" sz="660" dirty="0">
                <a:solidFill>
                  <a:schemeClr val="bg1"/>
                </a:solidFill>
              </a:rPr>
              <a:t>DM5PR07CA0103.NAMPRD07.PROD.OUTLOOK.COM; Tue, 4 Sep 2018 05:43:05 +0000</a:t>
            </a:r>
          </a:p>
          <a:p>
            <a:r>
              <a:rPr lang="en-AU" sz="660" dirty="0">
                <a:solidFill>
                  <a:srgbClr val="FF0000"/>
                </a:solidFill>
              </a:rPr>
              <a:t>Received:</a:t>
            </a:r>
            <a:r>
              <a:rPr lang="en-AU" sz="660" dirty="0">
                <a:solidFill>
                  <a:schemeClr val="bg1"/>
                </a:solidFill>
              </a:rPr>
              <a:t> from BN6PR1701CA0008.namprd17.prod.outlook.com</a:t>
            </a:r>
          </a:p>
          <a:p>
            <a:r>
              <a:rPr lang="en-AU" sz="660" dirty="0">
                <a:solidFill>
                  <a:schemeClr val="bg1"/>
                </a:solidFill>
              </a:rPr>
              <a:t>(2603:10b6:405:15::18) by DM6PR17MB2266.namprd17.prod.outlook.com</a:t>
            </a:r>
          </a:p>
          <a:p>
            <a:r>
              <a:rPr lang="en-AU" sz="660" dirty="0">
                <a:solidFill>
                  <a:schemeClr val="bg1"/>
                </a:solidFill>
              </a:rPr>
              <a:t>(2603:10b6:5:b9::24) with Microsoft SMTP Server (version=TLS1_2,</a:t>
            </a:r>
          </a:p>
          <a:p>
            <a:r>
              <a:rPr lang="en-AU" sz="660" dirty="0">
                <a:solidFill>
                  <a:schemeClr val="bg1"/>
                </a:solidFill>
              </a:rPr>
              <a:t>cipher=TLS_ECDHE_RSA_WITH_AES_256_GCM_SHA384) id 15.20.1080.16; Tue, 4 Sep</a:t>
            </a:r>
          </a:p>
          <a:p>
            <a:r>
              <a:rPr lang="en-AU" sz="660" dirty="0">
                <a:solidFill>
                  <a:schemeClr val="bg1"/>
                </a:solidFill>
              </a:rPr>
              <a:t>2018 05:43:04 +0000</a:t>
            </a:r>
          </a:p>
          <a:p>
            <a:r>
              <a:rPr lang="en-AU" sz="660" dirty="0">
                <a:solidFill>
                  <a:srgbClr val="FF0000"/>
                </a:solidFill>
              </a:rPr>
              <a:t>Received:</a:t>
            </a:r>
            <a:r>
              <a:rPr lang="en-AU" sz="660" dirty="0">
                <a:solidFill>
                  <a:schemeClr val="bg1"/>
                </a:solidFill>
              </a:rPr>
              <a:t> from SN1NAM02FT009.eop-nam02.prod.protection.outlook.com</a:t>
            </a:r>
          </a:p>
          <a:p>
            <a:r>
              <a:rPr lang="en-AU" sz="660" dirty="0">
                <a:solidFill>
                  <a:schemeClr val="bg1"/>
                </a:solidFill>
              </a:rPr>
              <a:t>(2a01:111:f400:7e44::208) by BN6PR1701CA0008.outlook.office365.com</a:t>
            </a:r>
          </a:p>
          <a:p>
            <a:r>
              <a:rPr lang="en-AU" sz="660" dirty="0">
                <a:solidFill>
                  <a:schemeClr val="bg1"/>
                </a:solidFill>
              </a:rPr>
              <a:t>(2603:10b6:405:15::18) with Microsoft SMTP Server (version=TLS1_2,</a:t>
            </a:r>
          </a:p>
          <a:p>
            <a:r>
              <a:rPr lang="en-AU" sz="660" dirty="0">
                <a:solidFill>
                  <a:schemeClr val="bg1"/>
                </a:solidFill>
              </a:rPr>
              <a:t>cipher=TLS_ECDHE_RSA_WITH_AES_256_CBC_SHA384) id 15.20.1101.13 via Frontend</a:t>
            </a:r>
          </a:p>
          <a:p>
            <a:r>
              <a:rPr lang="en-AU" sz="660" dirty="0">
                <a:solidFill>
                  <a:schemeClr val="bg1"/>
                </a:solidFill>
              </a:rPr>
              <a:t>Transport; Tue, 4 Sep 2018 05:43:04 +0000</a:t>
            </a:r>
          </a:p>
          <a:p>
            <a:r>
              <a:rPr lang="en-AU" sz="660" dirty="0">
                <a:solidFill>
                  <a:srgbClr val="FF0000"/>
                </a:solidFill>
              </a:rPr>
              <a:t>Authentication-Results:</a:t>
            </a:r>
            <a:r>
              <a:rPr lang="en-AU" sz="660" dirty="0">
                <a:solidFill>
                  <a:schemeClr val="bg1"/>
                </a:solidFill>
              </a:rPr>
              <a:t> </a:t>
            </a:r>
            <a:r>
              <a:rPr lang="en-AU" sz="660" dirty="0" err="1">
                <a:solidFill>
                  <a:schemeClr val="bg1"/>
                </a:solidFill>
              </a:rPr>
              <a:t>spf</a:t>
            </a:r>
            <a:r>
              <a:rPr lang="en-AU" sz="660" dirty="0">
                <a:solidFill>
                  <a:schemeClr val="bg1"/>
                </a:solidFill>
              </a:rPr>
              <a:t>=pass (sender IP is 167.89.85.8)</a:t>
            </a:r>
          </a:p>
          <a:p>
            <a:r>
              <a:rPr lang="en-AU" sz="660" dirty="0" err="1">
                <a:solidFill>
                  <a:schemeClr val="bg1"/>
                </a:solidFill>
              </a:rPr>
              <a:t>smtp.mailfrom</a:t>
            </a:r>
            <a:r>
              <a:rPr lang="en-AU" sz="660" dirty="0">
                <a:solidFill>
                  <a:schemeClr val="bg1"/>
                </a:solidFill>
              </a:rPr>
              <a:t>=mail.haveibeenpwned.com; mydomain.com; </a:t>
            </a:r>
            <a:r>
              <a:rPr lang="en-AU" sz="660" dirty="0" err="1">
                <a:solidFill>
                  <a:schemeClr val="bg1"/>
                </a:solidFill>
              </a:rPr>
              <a:t>dkim</a:t>
            </a:r>
            <a:r>
              <a:rPr lang="en-AU" sz="660" dirty="0">
                <a:solidFill>
                  <a:schemeClr val="bg1"/>
                </a:solidFill>
              </a:rPr>
              <a:t>=pass (signature</a:t>
            </a:r>
          </a:p>
          <a:p>
            <a:r>
              <a:rPr lang="en-AU" sz="660" dirty="0">
                <a:solidFill>
                  <a:schemeClr val="bg1"/>
                </a:solidFill>
              </a:rPr>
              <a:t>was verified) </a:t>
            </a:r>
            <a:r>
              <a:rPr lang="en-AU" sz="660" dirty="0" err="1">
                <a:solidFill>
                  <a:schemeClr val="bg1"/>
                </a:solidFill>
              </a:rPr>
              <a:t>header.d</a:t>
            </a:r>
            <a:r>
              <a:rPr lang="en-AU" sz="660" dirty="0">
                <a:solidFill>
                  <a:schemeClr val="bg1"/>
                </a:solidFill>
              </a:rPr>
              <a:t>=</a:t>
            </a:r>
            <a:r>
              <a:rPr lang="en-AU" sz="660" dirty="0" err="1">
                <a:solidFill>
                  <a:schemeClr val="bg1"/>
                </a:solidFill>
              </a:rPr>
              <a:t>haveibeenpwned.com;mydomain.com</a:t>
            </a:r>
            <a:r>
              <a:rPr lang="en-AU" sz="660" dirty="0">
                <a:solidFill>
                  <a:schemeClr val="bg1"/>
                </a:solidFill>
              </a:rPr>
              <a:t>; </a:t>
            </a:r>
            <a:r>
              <a:rPr lang="en-AU" sz="660" dirty="0" err="1">
                <a:solidFill>
                  <a:schemeClr val="bg1"/>
                </a:solidFill>
              </a:rPr>
              <a:t>dmarc</a:t>
            </a:r>
            <a:r>
              <a:rPr lang="en-AU" sz="660" dirty="0">
                <a:solidFill>
                  <a:schemeClr val="bg1"/>
                </a:solidFill>
              </a:rPr>
              <a:t>=pass</a:t>
            </a:r>
          </a:p>
          <a:p>
            <a:r>
              <a:rPr lang="en-AU" sz="660" dirty="0">
                <a:solidFill>
                  <a:schemeClr val="bg1"/>
                </a:solidFill>
              </a:rPr>
              <a:t>action=none </a:t>
            </a:r>
            <a:r>
              <a:rPr lang="en-AU" sz="660" dirty="0" err="1">
                <a:solidFill>
                  <a:schemeClr val="bg1"/>
                </a:solidFill>
              </a:rPr>
              <a:t>header.from</a:t>
            </a:r>
            <a:r>
              <a:rPr lang="en-AU" sz="660" dirty="0">
                <a:solidFill>
                  <a:schemeClr val="bg1"/>
                </a:solidFill>
              </a:rPr>
              <a:t>=haveibeenpwned.com;</a:t>
            </a:r>
          </a:p>
          <a:p>
            <a:r>
              <a:rPr lang="en-AU" sz="660" dirty="0">
                <a:solidFill>
                  <a:srgbClr val="FF0000"/>
                </a:solidFill>
              </a:rPr>
              <a:t>Received-SPF:</a:t>
            </a:r>
            <a:r>
              <a:rPr lang="en-AU" sz="660" dirty="0">
                <a:solidFill>
                  <a:schemeClr val="bg1"/>
                </a:solidFill>
              </a:rPr>
              <a:t> Pass (protection.outlook.com: domain of mail.haveibeenpwned.com</a:t>
            </a:r>
          </a:p>
          <a:p>
            <a:r>
              <a:rPr lang="en-AU" sz="660" dirty="0">
                <a:solidFill>
                  <a:schemeClr val="bg1"/>
                </a:solidFill>
              </a:rPr>
              <a:t>designates 167.89.85.8 as permitted sender) receiver=protection.outlook.com;</a:t>
            </a:r>
          </a:p>
          <a:p>
            <a:r>
              <a:rPr lang="en-AU" sz="660" dirty="0">
                <a:solidFill>
                  <a:schemeClr val="bg1"/>
                </a:solidFill>
              </a:rPr>
              <a:t>client-</a:t>
            </a:r>
            <a:r>
              <a:rPr lang="en-AU" sz="660" dirty="0" err="1">
                <a:solidFill>
                  <a:schemeClr val="bg1"/>
                </a:solidFill>
              </a:rPr>
              <a:t>ip</a:t>
            </a:r>
            <a:r>
              <a:rPr lang="en-AU" sz="660" dirty="0">
                <a:solidFill>
                  <a:schemeClr val="bg1"/>
                </a:solidFill>
              </a:rPr>
              <a:t>=167.89.85.8; </a:t>
            </a:r>
            <a:r>
              <a:rPr lang="en-AU" sz="660" dirty="0" err="1">
                <a:solidFill>
                  <a:schemeClr val="bg1"/>
                </a:solidFill>
              </a:rPr>
              <a:t>helo</a:t>
            </a:r>
            <a:r>
              <a:rPr lang="en-AU" sz="660" dirty="0">
                <a:solidFill>
                  <a:schemeClr val="bg1"/>
                </a:solidFill>
              </a:rPr>
              <a:t>=o1.mail.haveibeenpwned.com;</a:t>
            </a:r>
          </a:p>
          <a:p>
            <a:r>
              <a:rPr lang="en-AU" sz="660" dirty="0">
                <a:solidFill>
                  <a:srgbClr val="FF0000"/>
                </a:solidFill>
              </a:rPr>
              <a:t>Received:</a:t>
            </a:r>
            <a:r>
              <a:rPr lang="en-AU" sz="660" dirty="0">
                <a:solidFill>
                  <a:schemeClr val="bg1"/>
                </a:solidFill>
              </a:rPr>
              <a:t> from o1.mail.haveibeenpwned.com (167.89.85.8) by</a:t>
            </a:r>
          </a:p>
          <a:p>
            <a:r>
              <a:rPr lang="en-AU" sz="660" dirty="0">
                <a:solidFill>
                  <a:schemeClr val="bg1"/>
                </a:solidFill>
              </a:rPr>
              <a:t>SN1NAM02FT009.mail.protection.outlook.com (10.152.73.32) with Microsoft SMTP</a:t>
            </a:r>
          </a:p>
          <a:p>
            <a:r>
              <a:rPr lang="en-AU" sz="660" dirty="0">
                <a:solidFill>
                  <a:schemeClr val="bg1"/>
                </a:solidFill>
              </a:rPr>
              <a:t>Server (version=TLS1_2, cipher=TLS_ECDHE_RSA_WITH_AES_256_CBC_SHA384_P256) id</a:t>
            </a:r>
          </a:p>
          <a:p>
            <a:r>
              <a:rPr lang="en-AU" sz="660" dirty="0">
                <a:solidFill>
                  <a:schemeClr val="bg1"/>
                </a:solidFill>
              </a:rPr>
              <a:t>15.20.1101.10 via Frontend Transport; Tue, 4 Sep 2018 05:43:03 +0000</a:t>
            </a:r>
          </a:p>
          <a:p>
            <a:r>
              <a:rPr lang="en-AU" sz="660" dirty="0">
                <a:solidFill>
                  <a:srgbClr val="FF0000"/>
                </a:solidFill>
              </a:rPr>
              <a:t>DKIM-Signature:</a:t>
            </a:r>
            <a:r>
              <a:rPr lang="en-AU" sz="660" dirty="0">
                <a:solidFill>
                  <a:schemeClr val="bg1"/>
                </a:solidFill>
              </a:rPr>
              <a:t> v=1; a=rsa-sha1; c=relaxed/relaxed; </a:t>
            </a:r>
          </a:p>
          <a:p>
            <a:r>
              <a:rPr lang="en-AU" sz="660" dirty="0">
                <a:solidFill>
                  <a:schemeClr val="bg1"/>
                </a:solidFill>
              </a:rPr>
              <a:t>    d=haveibeenpwned.com; </a:t>
            </a:r>
          </a:p>
          <a:p>
            <a:r>
              <a:rPr lang="en-AU" sz="660" dirty="0">
                <a:solidFill>
                  <a:schemeClr val="bg1"/>
                </a:solidFill>
              </a:rPr>
              <a:t>    h=</a:t>
            </a:r>
            <a:r>
              <a:rPr lang="en-AU" sz="660" dirty="0" err="1">
                <a:solidFill>
                  <a:schemeClr val="bg1"/>
                </a:solidFill>
              </a:rPr>
              <a:t>list-unsubscribe:mime-version:from:to:subject:content-type</a:t>
            </a:r>
            <a:r>
              <a:rPr lang="en-AU" sz="660" dirty="0">
                <a:solidFill>
                  <a:schemeClr val="bg1"/>
                </a:solidFill>
              </a:rPr>
              <a:t>; </a:t>
            </a:r>
          </a:p>
          <a:p>
            <a:r>
              <a:rPr lang="en-AU" sz="660" dirty="0">
                <a:solidFill>
                  <a:schemeClr val="bg1"/>
                </a:solidFill>
              </a:rPr>
              <a:t>    s=s1; </a:t>
            </a:r>
            <a:r>
              <a:rPr lang="en-AU" sz="660" dirty="0" err="1">
                <a:solidFill>
                  <a:schemeClr val="bg1"/>
                </a:solidFill>
              </a:rPr>
              <a:t>bh</a:t>
            </a:r>
            <a:r>
              <a:rPr lang="en-AU" sz="660" dirty="0">
                <a:solidFill>
                  <a:schemeClr val="bg1"/>
                </a:solidFill>
              </a:rPr>
              <a:t>=mFx0zhuzDsGoIla8aGV2t+ISE1M=; b=MT6P3xrFdv+WhFes4+EM7fO</a:t>
            </a:r>
          </a:p>
          <a:p>
            <a:r>
              <a:rPr lang="en-AU" sz="660" dirty="0">
                <a:solidFill>
                  <a:schemeClr val="bg1"/>
                </a:solidFill>
              </a:rPr>
              <a:t>    x//qsAcniNiv4B4hKTVsJ6Pnp+g4Kkb3o/BRQ1TjP9sMvwP/</a:t>
            </a:r>
            <a:r>
              <a:rPr lang="en-AU" sz="660" dirty="0" err="1">
                <a:solidFill>
                  <a:schemeClr val="bg1"/>
                </a:solidFill>
              </a:rPr>
              <a:t>OePTdexGxujPdZzB</a:t>
            </a:r>
            <a:endParaRPr lang="en-AU" sz="660" dirty="0">
              <a:solidFill>
                <a:schemeClr val="bg1"/>
              </a:solidFill>
            </a:endParaRPr>
          </a:p>
          <a:p>
            <a:r>
              <a:rPr lang="en-AU" sz="660" dirty="0">
                <a:solidFill>
                  <a:schemeClr val="bg1"/>
                </a:solidFill>
              </a:rPr>
              <a:t>    LOt6wAEJBMn0h8tPtAgVEzGtdQM2lHCeS1DQrnG35rzQMN3LhRra17sOKvbLLoUC</a:t>
            </a:r>
          </a:p>
          <a:p>
            <a:r>
              <a:rPr lang="en-AU" sz="660" dirty="0">
                <a:solidFill>
                  <a:schemeClr val="bg1"/>
                </a:solidFill>
              </a:rPr>
              <a:t>    7F+6Op43i+2BoS4SYvMw=</a:t>
            </a:r>
          </a:p>
          <a:p>
            <a:r>
              <a:rPr lang="en-AU" sz="660" dirty="0">
                <a:solidFill>
                  <a:srgbClr val="FF0000"/>
                </a:solidFill>
              </a:rPr>
              <a:t>Received:</a:t>
            </a:r>
            <a:r>
              <a:rPr lang="en-AU" sz="660" dirty="0">
                <a:solidFill>
                  <a:schemeClr val="bg1"/>
                </a:solidFill>
              </a:rPr>
              <a:t> by filter0977p1las1.sendgrid.net with SMTP id filter0977p1las1-2529-5B8E1B66-6</a:t>
            </a:r>
          </a:p>
          <a:p>
            <a:r>
              <a:rPr lang="en-AU" sz="660" dirty="0">
                <a:solidFill>
                  <a:schemeClr val="bg1"/>
                </a:solidFill>
              </a:rPr>
              <a:t>2018-09-04 05:43:02.610378772 +0000 UTC m=+366954.998771853</a:t>
            </a:r>
          </a:p>
          <a:p>
            <a:r>
              <a:rPr lang="en-AU" sz="660" dirty="0">
                <a:solidFill>
                  <a:srgbClr val="FF0000"/>
                </a:solidFill>
              </a:rPr>
              <a:t>Received:</a:t>
            </a:r>
            <a:r>
              <a:rPr lang="en-AU" sz="660" dirty="0">
                <a:solidFill>
                  <a:schemeClr val="bg1"/>
                </a:solidFill>
              </a:rPr>
              <a:t> from RD00155D44C230 (unknown [137.117.9.67])</a:t>
            </a:r>
          </a:p>
          <a:p>
            <a:r>
              <a:rPr lang="en-AU" sz="660" dirty="0">
                <a:solidFill>
                  <a:schemeClr val="bg1"/>
                </a:solidFill>
              </a:rPr>
              <a:t>    by ismtpd0003p1maa1.sendgrid.net (SG) with ESMTP id txkzLJa4SO6B0qzdI0m5JQ</a:t>
            </a:r>
          </a:p>
          <a:p>
            <a:r>
              <a:rPr lang="en-AU" sz="660" dirty="0">
                <a:solidFill>
                  <a:schemeClr val="bg1"/>
                </a:solidFill>
              </a:rPr>
              <a:t>    for &lt;kieran@mydomain.com&gt;; Tue, 04 Sep 2018 05:43:02.037 +0000 (UTC)</a:t>
            </a:r>
          </a:p>
          <a:p>
            <a:r>
              <a:rPr lang="en-AU" sz="660" dirty="0">
                <a:solidFill>
                  <a:srgbClr val="FF0000"/>
                </a:solidFill>
              </a:rPr>
              <a:t>List-Unsubscribe:</a:t>
            </a:r>
            <a:r>
              <a:rPr lang="en-AU" sz="660" dirty="0">
                <a:solidFill>
                  <a:schemeClr val="bg1"/>
                </a:solidFill>
              </a:rPr>
              <a:t> &lt;https://urlremoved&gt;</a:t>
            </a:r>
          </a:p>
          <a:p>
            <a:r>
              <a:rPr lang="en-AU" sz="660" dirty="0">
                <a:solidFill>
                  <a:srgbClr val="FF0000"/>
                </a:solidFill>
              </a:rPr>
              <a:t>MIME-Version:</a:t>
            </a:r>
            <a:r>
              <a:rPr lang="en-AU" sz="660" dirty="0">
                <a:solidFill>
                  <a:schemeClr val="bg1"/>
                </a:solidFill>
              </a:rPr>
              <a:t> 1.0</a:t>
            </a:r>
          </a:p>
          <a:p>
            <a:r>
              <a:rPr lang="en-AU" sz="660" dirty="0">
                <a:solidFill>
                  <a:srgbClr val="FF0000"/>
                </a:solidFill>
              </a:rPr>
              <a:t>From:</a:t>
            </a:r>
            <a:r>
              <a:rPr lang="en-AU" sz="660" dirty="0">
                <a:solidFill>
                  <a:schemeClr val="bg1"/>
                </a:solidFill>
              </a:rPr>
              <a:t> "Have I Been Pwned" &lt;noreply@haveibeenpwned.com&gt;</a:t>
            </a:r>
          </a:p>
          <a:p>
            <a:r>
              <a:rPr lang="en-AU" sz="660" dirty="0">
                <a:solidFill>
                  <a:srgbClr val="FF0000"/>
                </a:solidFill>
              </a:rPr>
              <a:t>To:</a:t>
            </a:r>
            <a:r>
              <a:rPr lang="en-AU" sz="660" dirty="0">
                <a:solidFill>
                  <a:schemeClr val="bg1"/>
                </a:solidFill>
              </a:rPr>
              <a:t> kieran@mydomain.com</a:t>
            </a:r>
          </a:p>
          <a:p>
            <a:r>
              <a:rPr lang="en-AU" sz="660" dirty="0">
                <a:solidFill>
                  <a:srgbClr val="FF0000"/>
                </a:solidFill>
              </a:rPr>
              <a:t>Date</a:t>
            </a:r>
            <a:r>
              <a:rPr lang="en-AU" sz="660" dirty="0">
                <a:solidFill>
                  <a:schemeClr val="bg1"/>
                </a:solidFill>
              </a:rPr>
              <a:t>: Tue, 4 Sep 2018 05:43:02 +0000</a:t>
            </a:r>
          </a:p>
          <a:p>
            <a:r>
              <a:rPr lang="en-AU" sz="660" dirty="0">
                <a:solidFill>
                  <a:srgbClr val="FF0000"/>
                </a:solidFill>
              </a:rPr>
              <a:t>Subject:</a:t>
            </a:r>
            <a:r>
              <a:rPr lang="en-AU" sz="660" dirty="0">
                <a:solidFill>
                  <a:schemeClr val="bg1"/>
                </a:solidFill>
              </a:rPr>
              <a:t> Your Have I Been Pwned multi-domain search</a:t>
            </a:r>
          </a:p>
          <a:p>
            <a:r>
              <a:rPr lang="en-AU" sz="660" dirty="0">
                <a:solidFill>
                  <a:srgbClr val="FF0000"/>
                </a:solidFill>
              </a:rPr>
              <a:t>Content-Type: </a:t>
            </a:r>
            <a:r>
              <a:rPr lang="en-AU" sz="660" dirty="0">
                <a:solidFill>
                  <a:schemeClr val="bg1"/>
                </a:solidFill>
              </a:rPr>
              <a:t>multipart/alternative;</a:t>
            </a:r>
          </a:p>
          <a:p>
            <a:r>
              <a:rPr lang="en-AU" sz="660" dirty="0">
                <a:solidFill>
                  <a:schemeClr val="bg1"/>
                </a:solidFill>
              </a:rPr>
              <a:t>boundary=--boundary_2710_ddf525f8-32df-4a8d-a6f4-ab5741489b1e</a:t>
            </a:r>
          </a:p>
          <a:p>
            <a:r>
              <a:rPr lang="en-AU" sz="660" dirty="0">
                <a:solidFill>
                  <a:srgbClr val="FF0000"/>
                </a:solidFill>
              </a:rPr>
              <a:t>Message-ID:</a:t>
            </a:r>
            <a:r>
              <a:rPr lang="en-AU" sz="660" dirty="0">
                <a:solidFill>
                  <a:schemeClr val="bg1"/>
                </a:solidFill>
              </a:rPr>
              <a:t> &lt;txkzLJa4SO6B0qzdI0m5JQ@ismtpd0003p1maa1.sendgrid.net&gt;</a:t>
            </a:r>
          </a:p>
          <a:p>
            <a:r>
              <a:rPr lang="en-AU" sz="660" dirty="0">
                <a:solidFill>
                  <a:schemeClr val="bg1"/>
                </a:solidFill>
              </a:rPr>
              <a:t>X-SG-EID: +hTzZUFBwwi5yR2OMYXnaQJFW8TOSIir+ZvRtvyXczg2YNwtGFNGQYcU8wudo+ZrCqjUGTE1K7nSBP</a:t>
            </a:r>
          </a:p>
          <a:p>
            <a:r>
              <a:rPr lang="en-AU" sz="660" dirty="0">
                <a:solidFill>
                  <a:schemeClr val="bg1"/>
                </a:solidFill>
              </a:rPr>
              <a:t>5oomozYC/01sK+uie2ApKprETt/vO2Lv+TNL7s1gJmvfwaj0BFNwjD/9u6tP91Vz860+gV2/p/</a:t>
            </a:r>
            <a:r>
              <a:rPr lang="en-AU" sz="660" dirty="0" err="1">
                <a:solidFill>
                  <a:schemeClr val="bg1"/>
                </a:solidFill>
              </a:rPr>
              <a:t>NEen</a:t>
            </a:r>
            <a:endParaRPr lang="en-AU" sz="660" dirty="0">
              <a:solidFill>
                <a:schemeClr val="bg1"/>
              </a:solidFill>
            </a:endParaRPr>
          </a:p>
          <a:p>
            <a:r>
              <a:rPr lang="en-AU" sz="660" dirty="0">
                <a:solidFill>
                  <a:schemeClr val="bg1"/>
                </a:solidFill>
              </a:rPr>
              <a:t>0ZxTiNi3a8SzmZDMOG0bY4Z59/7RDY7gbSLD+VS8N1NczjWiQH9jdwSx3M7pXbC0RF6ipIy1zZ8x2l</a:t>
            </a:r>
          </a:p>
          <a:p>
            <a:r>
              <a:rPr lang="en-AU" sz="660" dirty="0">
                <a:solidFill>
                  <a:schemeClr val="bg1"/>
                </a:solidFill>
              </a:rPr>
              <a:t>avbHIGsYYRAxxwQGVVHd21</a:t>
            </a:r>
          </a:p>
          <a:p>
            <a:r>
              <a:rPr lang="en-AU" sz="660" dirty="0">
                <a:solidFill>
                  <a:srgbClr val="FF0000"/>
                </a:solidFill>
              </a:rPr>
              <a:t>Return-Path:</a:t>
            </a:r>
            <a:r>
              <a:rPr lang="en-AU" sz="660" dirty="0">
                <a:solidFill>
                  <a:schemeClr val="bg1"/>
                </a:solidFill>
              </a:rPr>
              <a:t> bounces+3489673-b289-kieran=mydomain.com@mail.haveibeenpwned.com</a:t>
            </a:r>
          </a:p>
          <a:p>
            <a:r>
              <a:rPr lang="en-AU" sz="660" dirty="0">
                <a:solidFill>
                  <a:srgbClr val="FF0000"/>
                </a:solidFill>
              </a:rPr>
              <a:t>X-MS-Exchange-Organization-</a:t>
            </a:r>
            <a:r>
              <a:rPr lang="en-AU" sz="660" dirty="0" err="1">
                <a:solidFill>
                  <a:srgbClr val="FF0000"/>
                </a:solidFill>
              </a:rPr>
              <a:t>ExpirationStartTime</a:t>
            </a:r>
            <a:r>
              <a:rPr lang="en-AU" sz="660" dirty="0">
                <a:solidFill>
                  <a:srgbClr val="FF0000"/>
                </a:solidFill>
              </a:rPr>
              <a:t>: </a:t>
            </a:r>
            <a:r>
              <a:rPr lang="en-AU" sz="660" dirty="0">
                <a:solidFill>
                  <a:schemeClr val="bg1"/>
                </a:solidFill>
              </a:rPr>
              <a:t>04 Sep 2018 05:43:03.4300 (UTC)</a:t>
            </a:r>
          </a:p>
          <a:p>
            <a:r>
              <a:rPr lang="en-AU" sz="660" dirty="0">
                <a:solidFill>
                  <a:srgbClr val="FF0000"/>
                </a:solidFill>
              </a:rPr>
              <a:t>X-MS-Exchange-Organization-</a:t>
            </a:r>
            <a:r>
              <a:rPr lang="en-AU" sz="660" dirty="0" err="1">
                <a:solidFill>
                  <a:srgbClr val="FF0000"/>
                </a:solidFill>
              </a:rPr>
              <a:t>ExpirationStartTimeReason</a:t>
            </a:r>
            <a:r>
              <a:rPr lang="en-AU" sz="660" dirty="0">
                <a:solidFill>
                  <a:srgbClr val="FF0000"/>
                </a:solidFill>
              </a:rPr>
              <a:t>: </a:t>
            </a:r>
            <a:r>
              <a:rPr lang="en-AU" sz="660" dirty="0">
                <a:solidFill>
                  <a:schemeClr val="bg1"/>
                </a:solidFill>
              </a:rPr>
              <a:t>Original Submit</a:t>
            </a:r>
          </a:p>
          <a:p>
            <a:r>
              <a:rPr lang="en-AU" sz="660" dirty="0">
                <a:solidFill>
                  <a:srgbClr val="FF0000"/>
                </a:solidFill>
              </a:rPr>
              <a:t>X-MS-Exchange-Organization-</a:t>
            </a:r>
            <a:r>
              <a:rPr lang="en-AU" sz="660" dirty="0" err="1">
                <a:solidFill>
                  <a:srgbClr val="FF0000"/>
                </a:solidFill>
              </a:rPr>
              <a:t>ExpirationInterval</a:t>
            </a:r>
            <a:r>
              <a:rPr lang="en-AU" sz="660" dirty="0">
                <a:solidFill>
                  <a:srgbClr val="FF0000"/>
                </a:solidFill>
              </a:rPr>
              <a:t>:</a:t>
            </a:r>
            <a:r>
              <a:rPr lang="en-AU" sz="660" dirty="0">
                <a:solidFill>
                  <a:schemeClr val="bg1"/>
                </a:solidFill>
              </a:rPr>
              <a:t> 2:00:00:00.0000000</a:t>
            </a:r>
          </a:p>
          <a:p>
            <a:r>
              <a:rPr lang="en-AU" sz="660" dirty="0">
                <a:solidFill>
                  <a:srgbClr val="FF0000"/>
                </a:solidFill>
              </a:rPr>
              <a:t>X-MS-Exchange-Organization-</a:t>
            </a:r>
            <a:r>
              <a:rPr lang="en-AU" sz="660" dirty="0" err="1">
                <a:solidFill>
                  <a:srgbClr val="FF0000"/>
                </a:solidFill>
              </a:rPr>
              <a:t>ExpirationIntervalReason</a:t>
            </a:r>
            <a:r>
              <a:rPr lang="en-AU" sz="660" dirty="0">
                <a:solidFill>
                  <a:srgbClr val="FF0000"/>
                </a:solidFill>
              </a:rPr>
              <a:t>:</a:t>
            </a:r>
            <a:r>
              <a:rPr lang="en-AU" sz="660" dirty="0">
                <a:solidFill>
                  <a:schemeClr val="bg1"/>
                </a:solidFill>
              </a:rPr>
              <a:t> Original Submit</a:t>
            </a:r>
          </a:p>
          <a:p>
            <a:r>
              <a:rPr lang="en-AU" sz="660" dirty="0">
                <a:solidFill>
                  <a:srgbClr val="FF0000"/>
                </a:solidFill>
              </a:rPr>
              <a:t>X-MS-Exchange-Organization-Network-Message-Id:</a:t>
            </a:r>
            <a:r>
              <a:rPr lang="en-AU" sz="660" dirty="0">
                <a:solidFill>
                  <a:schemeClr val="bg1"/>
                </a:solidFill>
              </a:rPr>
              <a:t> 4c8ae022-303a-41ec-2ca2-08d61229483b</a:t>
            </a:r>
          </a:p>
          <a:p>
            <a:r>
              <a:rPr lang="en-AU" sz="660" dirty="0">
                <a:solidFill>
                  <a:srgbClr val="FF0000"/>
                </a:solidFill>
              </a:rPr>
              <a:t>X-</a:t>
            </a:r>
            <a:r>
              <a:rPr lang="en-AU" sz="660" dirty="0" err="1">
                <a:solidFill>
                  <a:srgbClr val="FF0000"/>
                </a:solidFill>
              </a:rPr>
              <a:t>EOPAttributedMessage</a:t>
            </a:r>
            <a:r>
              <a:rPr lang="en-AU" sz="660" dirty="0">
                <a:solidFill>
                  <a:srgbClr val="FF0000"/>
                </a:solidFill>
              </a:rPr>
              <a:t>: </a:t>
            </a:r>
            <a:r>
              <a:rPr lang="en-AU" sz="660" dirty="0">
                <a:solidFill>
                  <a:schemeClr val="bg1"/>
                </a:solidFill>
              </a:rPr>
              <a:t>0</a:t>
            </a:r>
          </a:p>
          <a:p>
            <a:r>
              <a:rPr lang="en-AU" sz="660" dirty="0">
                <a:solidFill>
                  <a:srgbClr val="FF0000"/>
                </a:solidFill>
              </a:rPr>
              <a:t>X-</a:t>
            </a:r>
            <a:r>
              <a:rPr lang="en-AU" sz="660" dirty="0" err="1">
                <a:solidFill>
                  <a:srgbClr val="FF0000"/>
                </a:solidFill>
              </a:rPr>
              <a:t>EOPTenantAttributedMessage</a:t>
            </a:r>
            <a:r>
              <a:rPr lang="en-AU" sz="660" dirty="0">
                <a:solidFill>
                  <a:srgbClr val="FF0000"/>
                </a:solidFill>
              </a:rPr>
              <a:t>:</a:t>
            </a:r>
            <a:r>
              <a:rPr lang="en-AU" sz="660" dirty="0">
                <a:solidFill>
                  <a:schemeClr val="bg1"/>
                </a:solidFill>
              </a:rPr>
              <a:t> 17455d0b-6bc6-4378-b0ac-3b058ee8070f:0</a:t>
            </a:r>
          </a:p>
          <a:p>
            <a:r>
              <a:rPr lang="en-AU" sz="660" dirty="0">
                <a:solidFill>
                  <a:srgbClr val="FF0000"/>
                </a:solidFill>
              </a:rPr>
              <a:t>X-MS-Exchange-Organization-</a:t>
            </a:r>
            <a:r>
              <a:rPr lang="en-AU" sz="660" dirty="0" err="1">
                <a:solidFill>
                  <a:srgbClr val="FF0000"/>
                </a:solidFill>
              </a:rPr>
              <a:t>MessageDirectionality</a:t>
            </a:r>
            <a:r>
              <a:rPr lang="en-AU" sz="660" dirty="0">
                <a:solidFill>
                  <a:srgbClr val="FF0000"/>
                </a:solidFill>
              </a:rPr>
              <a:t>:</a:t>
            </a:r>
            <a:r>
              <a:rPr lang="en-AU" sz="660" dirty="0">
                <a:solidFill>
                  <a:schemeClr val="bg1"/>
                </a:solidFill>
              </a:rPr>
              <a:t> Incoming</a:t>
            </a:r>
          </a:p>
          <a:p>
            <a:r>
              <a:rPr lang="en-AU" sz="660" dirty="0">
                <a:solidFill>
                  <a:srgbClr val="FF0000"/>
                </a:solidFill>
              </a:rPr>
              <a:t>X-Forefront-Antispam-Report:</a:t>
            </a:r>
          </a:p>
          <a:p>
            <a:r>
              <a:rPr lang="en-AU" sz="660" dirty="0">
                <a:solidFill>
                  <a:schemeClr val="bg1"/>
                </a:solidFill>
              </a:rPr>
              <a:t>CIP:167.89.85.8;IPV:NLI;CTRY:US;EFV:NLI;SFV:NSPM;SFS:(8156002)(2980300002)(1060300004)(438002)(596005)(189003)(199004)(84326002)(2361001)(110436001)(146002)(1096003)(106466001)(2351001)(16003)(10126004)(606006)(7596002)(4290100001)(7636002)(14444005)(54206008)(8676002)(6916009)(356003)(246002)(336012)(79686004)(486006)(956004)(26005)(126002)(236005)(980100002)(6306002)(476003)(733005)(22756006)(104016004)(22746007)(9686003)(16586007)(106002)(63394003)(567944001)(966005);DIR:INB;SFP:;SCL:1;SRVR:DM6PR17MB2266;H:o1.mail.haveibeenpwned.com;FPR:;SPF:Pass;LANG:en;PTR:o1.mail.haveibeenpwned.com;MX:1;A:0;</a:t>
            </a:r>
          </a:p>
          <a:p>
            <a:endParaRPr lang="en-AU" sz="660" dirty="0">
              <a:solidFill>
                <a:schemeClr val="bg1"/>
              </a:solidFill>
            </a:endParaRPr>
          </a:p>
          <a:p>
            <a:r>
              <a:rPr lang="en-AU" sz="660" dirty="0">
                <a:solidFill>
                  <a:srgbClr val="FF0000"/>
                </a:solidFill>
              </a:rPr>
              <a:t>X-Microsoft-Exchange-Diagnostics:</a:t>
            </a:r>
            <a:r>
              <a:rPr lang="en-AU" sz="660" dirty="0">
                <a:solidFill>
                  <a:schemeClr val="bg1"/>
                </a:solidFill>
              </a:rPr>
              <a:t> 1;SN1NAM02FT009;1:wi11LpUFTWFp0gb5YlNIGEaNEGU2rna36xyH4a5AJiz9gjzxQqGtHlppXPTEvGiVCOJR3Sj+4HjNSfjNUjLLtmvzGSOoRFNm855+VJ6+3JLbQksYX3oKTSPGc+8EMyLK</a:t>
            </a:r>
          </a:p>
          <a:p>
            <a:r>
              <a:rPr lang="en-AU" sz="660" dirty="0">
                <a:solidFill>
                  <a:srgbClr val="FF0000"/>
                </a:solidFill>
              </a:rPr>
              <a:t>X-MS-Exchange-Organization-AuthSource:</a:t>
            </a:r>
          </a:p>
          <a:p>
            <a:r>
              <a:rPr lang="en-AU" sz="660" dirty="0">
                <a:solidFill>
                  <a:schemeClr val="bg1"/>
                </a:solidFill>
              </a:rPr>
              <a:t>SN1NAM02FT009.eop-nam02.prod.protection.outlook.com</a:t>
            </a:r>
          </a:p>
          <a:p>
            <a:r>
              <a:rPr lang="en-AU" sz="660" dirty="0">
                <a:solidFill>
                  <a:srgbClr val="FF0000"/>
                </a:solidFill>
              </a:rPr>
              <a:t>X-MS-Exchange-Organization-</a:t>
            </a:r>
            <a:r>
              <a:rPr lang="en-AU" sz="660" dirty="0" err="1">
                <a:solidFill>
                  <a:srgbClr val="FF0000"/>
                </a:solidFill>
              </a:rPr>
              <a:t>AuthAs</a:t>
            </a:r>
            <a:r>
              <a:rPr lang="en-AU" sz="660" dirty="0">
                <a:solidFill>
                  <a:srgbClr val="FF0000"/>
                </a:solidFill>
              </a:rPr>
              <a:t>:</a:t>
            </a:r>
            <a:r>
              <a:rPr lang="en-AU" sz="660" dirty="0">
                <a:solidFill>
                  <a:schemeClr val="bg1"/>
                </a:solidFill>
              </a:rPr>
              <a:t> Anonymous</a:t>
            </a:r>
          </a:p>
          <a:p>
            <a:r>
              <a:rPr lang="en-AU" sz="660" dirty="0">
                <a:solidFill>
                  <a:srgbClr val="FF0000"/>
                </a:solidFill>
              </a:rPr>
              <a:t>X-MS-</a:t>
            </a:r>
            <a:r>
              <a:rPr lang="en-AU" sz="660" dirty="0" err="1">
                <a:solidFill>
                  <a:srgbClr val="FF0000"/>
                </a:solidFill>
              </a:rPr>
              <a:t>PublicTrafficType</a:t>
            </a:r>
            <a:r>
              <a:rPr lang="en-AU" sz="660" dirty="0">
                <a:solidFill>
                  <a:srgbClr val="FF0000"/>
                </a:solidFill>
              </a:rPr>
              <a:t>:</a:t>
            </a:r>
            <a:r>
              <a:rPr lang="en-AU" sz="660" dirty="0">
                <a:solidFill>
                  <a:schemeClr val="bg1"/>
                </a:solidFill>
              </a:rPr>
              <a:t> Email</a:t>
            </a:r>
          </a:p>
          <a:p>
            <a:r>
              <a:rPr lang="en-AU" sz="660" dirty="0">
                <a:solidFill>
                  <a:srgbClr val="FF0000"/>
                </a:solidFill>
              </a:rPr>
              <a:t>X-MS-Office365-Filtering-Correlation-Id:</a:t>
            </a:r>
            <a:r>
              <a:rPr lang="en-AU" sz="660" dirty="0">
                <a:solidFill>
                  <a:schemeClr val="bg1"/>
                </a:solidFill>
              </a:rPr>
              <a:t> 4c8ae022-303a-41ec-2ca2-08d61229483b</a:t>
            </a:r>
          </a:p>
          <a:p>
            <a:r>
              <a:rPr lang="en-AU" sz="660" dirty="0">
                <a:solidFill>
                  <a:srgbClr val="FF0000"/>
                </a:solidFill>
              </a:rPr>
              <a:t>X-Microsoft-Antispam:</a:t>
            </a:r>
          </a:p>
          <a:p>
            <a:r>
              <a:rPr lang="en-AU" sz="660" dirty="0">
                <a:solidFill>
                  <a:schemeClr val="bg1"/>
                </a:solidFill>
              </a:rPr>
              <a:t>BCL:1;PCL:0;RULEID:(7020095)(4652040)(5600074)(711020)(4605076)(4608076)(4614076)(1401180)(8001031)(1402068)(71702078);SRVR:DM6PR17MB2266;</a:t>
            </a:r>
          </a:p>
          <a:p>
            <a:r>
              <a:rPr lang="en-AU" sz="660" dirty="0">
                <a:solidFill>
                  <a:srgbClr val="FF0000"/>
                </a:solidFill>
              </a:rPr>
              <a:t>X-Microsoft-Exchange-Diagnostics:</a:t>
            </a:r>
          </a:p>
          <a:p>
            <a:r>
              <a:rPr lang="en-AU" sz="660" dirty="0">
                <a:solidFill>
                  <a:schemeClr val="bg1"/>
                </a:solidFill>
              </a:rPr>
              <a:t>1;DM6PR17MB2266;3:ej9TbMdL0OIw4mKtiDVFPLiUpkwROW5rswXXfsDaUJwFnd1h/</a:t>
            </a:r>
            <a:r>
              <a:rPr lang="en-AU" sz="660" dirty="0" err="1">
                <a:solidFill>
                  <a:schemeClr val="bg1"/>
                </a:solidFill>
              </a:rPr>
              <a:t>QAPCLxyFrjzTYlJL</a:t>
            </a:r>
            <a:r>
              <a:rPr lang="en-AU" sz="660" dirty="0">
                <a:solidFill>
                  <a:schemeClr val="bg1"/>
                </a:solidFill>
              </a:rPr>
              <a:t>/TWhrsMIYmWK82QKP/tbN+QrnK4LApcJ9GwDffU9h8/PHuxj21XRraxdUYm7VKsQIawnBVWoaaYvf2qWXe+rHnR2a6Qk4MyO7JtnggRL+33Mcf1USvtY8rCwResamsGQvZjr+vK18b8DAnCN8xq2TQPBd36xG2XOAIMxP6M0oHZ31nhNJf4nQvrBBJcO7fDb8a50UdBjUyUN5xN0YiDRNBFeMTkGRlZlXlbCVybepxEp3lF/6nWwQ8ZxHj9iOOYLVNToU7/qBZghVX8YbPhFw==;25:EcoRo5mofseoCxCAbj6wjDMds1YwpRfvVuujsciCdQxBCEPYXY0H0NLSGw78SdiLtHHWMTZ4udmGL6LxQyaqWmlpNqCp9aorSUMEfzq8tIOmkNq69P3FnEsNFH2sDZ2mYwtTDAhKcoOkI+AECosW0x7+RU/TYRlwyeyN5qyllJDDt2Q44qodQafv6l8XKua3l9Fa/bxsK3eKsJGiYMektKG1W+04N3gZHOPSUFZmIJTVJjSmb+Lgp6xHL+DTJjFwb571ZgHmfuZflnRzat3NWrNFCJgAJcivxhvGS+z8F/</a:t>
            </a:r>
            <a:r>
              <a:rPr lang="en-AU" sz="660" dirty="0" err="1">
                <a:solidFill>
                  <a:schemeClr val="bg1"/>
                </a:solidFill>
              </a:rPr>
              <a:t>gXoCOuppUKuGRGY</a:t>
            </a:r>
            <a:r>
              <a:rPr lang="en-AU" sz="660" dirty="0">
                <a:solidFill>
                  <a:schemeClr val="bg1"/>
                </a:solidFill>
              </a:rPr>
              <a:t>/a7NtEWqgjnfcchidJk6c5TXpPeqw==;31:aDiAsMKcn0ByGkWTPDzn6rgbT4eRqGmJAZInmz4VG5G9y3ulpKh0Msp3ZXd8+qgBqHZQXEtJR5kaC8wAPDuT8XveMEgbyiDQSUtzXEretXUAQbSXOL/7dDfJbEbI3ll80tNGhWFZ5hj+t5+k873eJ6PqAUeamXlQf61Il4HMBdhKLP9k6rik/88lDPwVW6R3Xad/NdWHYPYdJ0xIqCT40q+ifvKHDYxZYrRxOfz4ANA=</a:t>
            </a:r>
          </a:p>
          <a:p>
            <a:r>
              <a:rPr lang="en-AU" sz="660" dirty="0">
                <a:solidFill>
                  <a:srgbClr val="FF0000"/>
                </a:solidFill>
              </a:rPr>
              <a:t>X-MS-</a:t>
            </a:r>
            <a:r>
              <a:rPr lang="en-AU" sz="660" dirty="0" err="1">
                <a:solidFill>
                  <a:srgbClr val="FF0000"/>
                </a:solidFill>
              </a:rPr>
              <a:t>TrafficTypeDiagnostic</a:t>
            </a:r>
            <a:r>
              <a:rPr lang="en-AU" sz="660" dirty="0">
                <a:solidFill>
                  <a:srgbClr val="FF0000"/>
                </a:solidFill>
              </a:rPr>
              <a:t>: </a:t>
            </a:r>
            <a:r>
              <a:rPr lang="en-AU" sz="660" dirty="0">
                <a:solidFill>
                  <a:schemeClr val="bg1"/>
                </a:solidFill>
              </a:rPr>
              <a:t>DM6PR17MB2266:</a:t>
            </a:r>
          </a:p>
          <a:p>
            <a:r>
              <a:rPr lang="en-AU" sz="660" dirty="0">
                <a:solidFill>
                  <a:srgbClr val="FF0000"/>
                </a:solidFill>
              </a:rPr>
              <a:t>X-MS-Exchange-</a:t>
            </a:r>
            <a:r>
              <a:rPr lang="en-AU" sz="660" dirty="0" err="1">
                <a:solidFill>
                  <a:srgbClr val="FF0000"/>
                </a:solidFill>
              </a:rPr>
              <a:t>AtpMessageProperties</a:t>
            </a:r>
            <a:r>
              <a:rPr lang="en-AU" sz="660" dirty="0">
                <a:solidFill>
                  <a:srgbClr val="FF0000"/>
                </a:solidFill>
              </a:rPr>
              <a:t>:</a:t>
            </a:r>
            <a:r>
              <a:rPr lang="en-AU" sz="660" dirty="0">
                <a:solidFill>
                  <a:schemeClr val="bg1"/>
                </a:solidFill>
              </a:rPr>
              <a:t> sap=1;slp=1;</a:t>
            </a:r>
          </a:p>
          <a:p>
            <a:r>
              <a:rPr lang="en-AU" sz="660" dirty="0">
                <a:solidFill>
                  <a:srgbClr val="FF0000"/>
                </a:solidFill>
              </a:rPr>
              <a:t>X-Microsoft-Exchange-Diagnostics:</a:t>
            </a:r>
          </a:p>
          <a:p>
            <a:r>
              <a:rPr lang="en-AU" sz="660" dirty="0">
                <a:solidFill>
                  <a:schemeClr val="bg1"/>
                </a:solidFill>
              </a:rPr>
              <a:t>1;DM6PR17MB2266;20:LGeJPMtgY60vAq9/uY3vwo/5ter8iXlSLBWvZQngLpcAdxLrz/CW8WP9Snx/TlHpqzXlEiTbpG4Ir7MbE8iBS1Qw4E6BTl2c0/EiMw07dQDqcgolDIXVvx+yyyqUV4HyhXnFocGBGLlgt+kHu2WvuE+kzJZ7N4V7+dqCWmo9SJHxkbqxm3eQF1larU1bKSPQwRrF56KLa0DUlnQGcLssoeCMgD5bjnlNEpaZyvGqc6BQVaSle198H+MDJeD7J0VJ;4:ReU99nAyCONI4wQ9uixj6fZz4OMfS7iOjg7vpcgfIaNBQrkSVCafktPFBw43l3X41ysDtZ+O3nV7++jurtW0MTegiHfTXmazzw92FsKz5yKWVQ0hh+kjxvy1+6AfVic8L5SpbZNPaZ0k2sSW4V/LNFO9+zwtWnja9DVNXpu1Z1x1zVd2KhflqGonDnmDltLLapdtE1hdnLdc50vloOkfKV9IW0n7FQZB8L9txde4n4JPiHO5PC5PjmAa5OCG9dEA6z4KOYLtYOUzZY93jLVvT1WbJjVXrXiwOZC8gJxWxJuWHwQ6iR53IyLKpaA8iqjUKW8o15TRbVy7OZ2B5/DDfMr1BC5fDtvWKY1xZu8thWfS99yrqPFh691DsPstzwMZOr74e7qcu7sRSOSOo8smr6bvoRfQClG9pSmahkycjJsyWk63dhJ4u1AaOx0D6uFg7m2mKktF7io0muku/</a:t>
            </a:r>
            <a:r>
              <a:rPr lang="en-AU" sz="660" dirty="0" err="1">
                <a:solidFill>
                  <a:schemeClr val="bg1"/>
                </a:solidFill>
              </a:rPr>
              <a:t>KDnytfNeC</a:t>
            </a:r>
            <a:r>
              <a:rPr lang="en-AU" sz="660" dirty="0">
                <a:solidFill>
                  <a:schemeClr val="bg1"/>
                </a:solidFill>
              </a:rPr>
              <a:t>/waBelMP4qj1Fz4T4K6PQZSBXxlt5li2tiTHth3uAb6+ebQpy7fmQXRSgyXGr0F/1fGRhnHeLDBDCE0Lq1hcQgEd91+xigWroFlrW2aiNXQFa/ZeRZrXbyh8C5sYzmdv2OO85aWkuEPxLffy9qdoPko0nzF3jOO/</a:t>
            </a:r>
            <a:r>
              <a:rPr lang="en-AU" sz="660" dirty="0" err="1">
                <a:solidFill>
                  <a:schemeClr val="bg1"/>
                </a:solidFill>
              </a:rPr>
              <a:t>Lyo</a:t>
            </a:r>
            <a:r>
              <a:rPr lang="en-AU" sz="660" dirty="0">
                <a:solidFill>
                  <a:schemeClr val="bg1"/>
                </a:solidFill>
              </a:rPr>
              <a:t>/XE</a:t>
            </a:r>
          </a:p>
          <a:p>
            <a:r>
              <a:rPr lang="en-AU" sz="660" dirty="0">
                <a:solidFill>
                  <a:srgbClr val="FF0000"/>
                </a:solidFill>
              </a:rPr>
              <a:t>X-Exchange-Antispam-Report-Test:</a:t>
            </a:r>
          </a:p>
          <a:p>
            <a:r>
              <a:rPr lang="en-AU" sz="660" dirty="0">
                <a:solidFill>
                  <a:schemeClr val="bg1"/>
                </a:solidFill>
              </a:rPr>
              <a:t>UriScan:(148322886591682)(31418570063057)(116415991822766)(128460861657000)(211936372134217)(80641642340047)(86561027422486)(81227570615382)(81160342030619)(64217206974132);</a:t>
            </a:r>
          </a:p>
          <a:p>
            <a:r>
              <a:rPr lang="en-AU" sz="660" dirty="0">
                <a:solidFill>
                  <a:schemeClr val="bg1"/>
                </a:solidFill>
              </a:rPr>
              <a:t>X-Exchange-Antispam-Report-CFA-Test:</a:t>
            </a:r>
          </a:p>
          <a:p>
            <a:r>
              <a:rPr lang="en-AU" sz="660" dirty="0">
                <a:solidFill>
                  <a:schemeClr val="bg1"/>
                </a:solidFill>
              </a:rPr>
              <a:t>=?us-ascii?Q?BCL:1;PCL:0;RULEID:(8211001083)(2018021200217)(2018011200283?=</a:t>
            </a:r>
          </a:p>
          <a:p>
            <a:r>
              <a:rPr lang="en-AU" sz="660" dirty="0">
                <a:solidFill>
                  <a:schemeClr val="bg1"/>
                </a:solidFill>
              </a:rPr>
              <a:t>=?</a:t>
            </a:r>
            <a:r>
              <a:rPr lang="en-AU" sz="660" dirty="0" err="1">
                <a:solidFill>
                  <a:schemeClr val="bg1"/>
                </a:solidFill>
              </a:rPr>
              <a:t>us-ascii?Q</a:t>
            </a:r>
            <a:r>
              <a:rPr lang="en-AU" sz="660" dirty="0">
                <a:solidFill>
                  <a:schemeClr val="bg1"/>
                </a:solidFill>
              </a:rPr>
              <a:t>?)(2401047)(701105)(8121501046)(2018021201217)(2018011210174)?=</a:t>
            </a:r>
          </a:p>
          <a:p>
            <a:r>
              <a:rPr lang="en-AU" sz="660" dirty="0">
                <a:solidFill>
                  <a:schemeClr val="bg1"/>
                </a:solidFill>
              </a:rPr>
              <a:t>=?</a:t>
            </a:r>
            <a:r>
              <a:rPr lang="en-AU" sz="660" dirty="0" err="1">
                <a:solidFill>
                  <a:schemeClr val="bg1"/>
                </a:solidFill>
              </a:rPr>
              <a:t>us-ascii?Q</a:t>
            </a:r>
            <a:r>
              <a:rPr lang="en-AU" sz="660" dirty="0">
                <a:solidFill>
                  <a:schemeClr val="bg1"/>
                </a:solidFill>
              </a:rPr>
              <a:t>?(2018011211064)(2018011212028)(2018011213028)(2018011214028)?=</a:t>
            </a:r>
          </a:p>
          <a:p>
            <a:r>
              <a:rPr lang="en-AU" sz="660" dirty="0">
                <a:solidFill>
                  <a:schemeClr val="bg1"/>
                </a:solidFill>
              </a:rPr>
              <a:t>=?</a:t>
            </a:r>
            <a:r>
              <a:rPr lang="en-AU" sz="660" dirty="0" err="1">
                <a:solidFill>
                  <a:schemeClr val="bg1"/>
                </a:solidFill>
              </a:rPr>
              <a:t>us-ascii?Q</a:t>
            </a:r>
            <a:r>
              <a:rPr lang="en-AU" sz="660" dirty="0">
                <a:solidFill>
                  <a:schemeClr val="bg1"/>
                </a:solidFill>
              </a:rPr>
              <a:t>?(2018011215028)(2018011216028)(2018011217028)(2018011218028)?=</a:t>
            </a:r>
          </a:p>
          <a:p>
            <a:r>
              <a:rPr lang="en-AU" sz="660" dirty="0">
                <a:solidFill>
                  <a:schemeClr val="bg1"/>
                </a:solidFill>
              </a:rPr>
              <a:t>=?</a:t>
            </a:r>
            <a:r>
              <a:rPr lang="en-AU" sz="660" dirty="0" err="1">
                <a:solidFill>
                  <a:schemeClr val="bg1"/>
                </a:solidFill>
              </a:rPr>
              <a:t>us-ascii?Q</a:t>
            </a:r>
            <a:r>
              <a:rPr lang="en-AU" sz="660" dirty="0">
                <a:solidFill>
                  <a:schemeClr val="bg1"/>
                </a:solidFill>
              </a:rPr>
              <a:t>?(2018011219092)(2018011220252)(2018011221063)(2018011222027)?=</a:t>
            </a:r>
          </a:p>
          <a:p>
            <a:r>
              <a:rPr lang="en-AU" sz="660" dirty="0">
                <a:solidFill>
                  <a:schemeClr val="bg1"/>
                </a:solidFill>
              </a:rPr>
              <a:t>=?</a:t>
            </a:r>
            <a:r>
              <a:rPr lang="en-AU" sz="660" dirty="0" err="1">
                <a:solidFill>
                  <a:schemeClr val="bg1"/>
                </a:solidFill>
              </a:rPr>
              <a:t>us-ascii?Q</a:t>
            </a:r>
            <a:r>
              <a:rPr lang="en-AU" sz="660" dirty="0">
                <a:solidFill>
                  <a:schemeClr val="bg1"/>
                </a:solidFill>
              </a:rPr>
              <a:t>?(2018011223027)(2018011224027)(2018011225035)(2018011229035)?=</a:t>
            </a:r>
          </a:p>
          <a:p>
            <a:r>
              <a:rPr lang="en-AU" sz="660" dirty="0">
                <a:solidFill>
                  <a:schemeClr val="bg1"/>
                </a:solidFill>
              </a:rPr>
              <a:t>=?</a:t>
            </a:r>
            <a:r>
              <a:rPr lang="en-AU" sz="660" dirty="0" err="1">
                <a:solidFill>
                  <a:schemeClr val="bg1"/>
                </a:solidFill>
              </a:rPr>
              <a:t>us-ascii?Q</a:t>
            </a:r>
            <a:r>
              <a:rPr lang="en-AU" sz="660" dirty="0">
                <a:solidFill>
                  <a:schemeClr val="bg1"/>
                </a:solidFill>
              </a:rPr>
              <a:t>?(2018011232269)(2018011233052)(2018021202149)(98810176)(2018?=</a:t>
            </a:r>
          </a:p>
          <a:p>
            <a:r>
              <a:rPr lang="en-AU" sz="660" dirty="0">
                <a:solidFill>
                  <a:schemeClr val="bg1"/>
                </a:solidFill>
              </a:rPr>
              <a:t>=?us-ascii?Q?021203149)(98815176)(2018021210244)(2018011240279)(1430482)(?=</a:t>
            </a:r>
          </a:p>
          <a:p>
            <a:r>
              <a:rPr lang="en-AU" sz="660" dirty="0">
                <a:solidFill>
                  <a:schemeClr val="bg1"/>
                </a:solidFill>
              </a:rPr>
              <a:t>=?us-ascii?Q?1431068)(1432130)(1551054)(823301075)(823300264)(823311075)(?=</a:t>
            </a:r>
          </a:p>
          <a:p>
            <a:r>
              <a:rPr lang="en-AU" sz="660" dirty="0">
                <a:solidFill>
                  <a:schemeClr val="bg1"/>
                </a:solidFill>
              </a:rPr>
              <a:t>=?us-ascii?Q?9101536074)(93006095)(93005095)(88839001)(10201501046)(30020?=</a:t>
            </a:r>
          </a:p>
          <a:p>
            <a:r>
              <a:rPr lang="en-AU" sz="660" dirty="0">
                <a:solidFill>
                  <a:schemeClr val="bg1"/>
                </a:solidFill>
              </a:rPr>
              <a:t>=?us-ascii?Q?01)(3231311)(901025)(902075)(913088)(7045084)(944501410)(930?=</a:t>
            </a:r>
          </a:p>
          <a:p>
            <a:r>
              <a:rPr lang="en-AU" sz="660" dirty="0">
                <a:solidFill>
                  <a:schemeClr val="bg1"/>
                </a:solidFill>
              </a:rPr>
              <a:t>=?us-ascii?Q?0000166)(9301004277)(52103095)(52102095)(73117211)(111716171?=</a:t>
            </a:r>
          </a:p>
          <a:p>
            <a:r>
              <a:rPr lang="en-AU" sz="660" dirty="0">
                <a:solidFill>
                  <a:schemeClr val="bg1"/>
                </a:solidFill>
              </a:rPr>
              <a:t>=?</a:t>
            </a:r>
            <a:r>
              <a:rPr lang="en-AU" sz="660" dirty="0" err="1">
                <a:solidFill>
                  <a:schemeClr val="bg1"/>
                </a:solidFill>
              </a:rPr>
              <a:t>us-ascii?Q</a:t>
            </a:r>
            <a:r>
              <a:rPr lang="en-AU" sz="660" dirty="0">
                <a:solidFill>
                  <a:schemeClr val="bg1"/>
                </a:solidFill>
              </a:rPr>
              <a:t>?)(52105095)(52106170)(88801588)(2018021211244)(2018011241182?=</a:t>
            </a:r>
          </a:p>
          <a:p>
            <a:r>
              <a:rPr lang="en-AU" sz="660" dirty="0">
                <a:solidFill>
                  <a:schemeClr val="bg1"/>
                </a:solidFill>
              </a:rPr>
              <a:t>=?</a:t>
            </a:r>
            <a:r>
              <a:rPr lang="en-AU" sz="660" dirty="0" err="1">
                <a:solidFill>
                  <a:schemeClr val="bg1"/>
                </a:solidFill>
              </a:rPr>
              <a:t>us-ascii?Q</a:t>
            </a:r>
            <a:r>
              <a:rPr lang="en-AU" sz="660" dirty="0">
                <a:solidFill>
                  <a:schemeClr val="bg1"/>
                </a:solidFill>
              </a:rPr>
              <a:t>?)(2018020100189)(2018021213027)(52408095)(98821027)(98822027?=</a:t>
            </a:r>
          </a:p>
          <a:p>
            <a:r>
              <a:rPr lang="en-AU" sz="660" dirty="0">
                <a:solidFill>
                  <a:schemeClr val="bg1"/>
                </a:solidFill>
              </a:rPr>
              <a:t>=?</a:t>
            </a:r>
            <a:r>
              <a:rPr lang="en-AU" sz="660" dirty="0" err="1">
                <a:solidFill>
                  <a:schemeClr val="bg1"/>
                </a:solidFill>
              </a:rPr>
              <a:t>us-ascii?Q</a:t>
            </a:r>
            <a:r>
              <a:rPr lang="en-AU" sz="660" dirty="0">
                <a:solidFill>
                  <a:schemeClr val="bg1"/>
                </a:solidFill>
              </a:rPr>
              <a:t>?)(52401380)(52505095)(52406095)(52305095)(52206095)(88860193?=</a:t>
            </a:r>
          </a:p>
          <a:p>
            <a:r>
              <a:rPr lang="en-AU" sz="660" dirty="0">
                <a:solidFill>
                  <a:schemeClr val="bg1"/>
                </a:solidFill>
              </a:rPr>
              <a:t>=?</a:t>
            </a:r>
            <a:r>
              <a:rPr lang="en-AU" sz="660" dirty="0" err="1">
                <a:solidFill>
                  <a:schemeClr val="bg1"/>
                </a:solidFill>
              </a:rPr>
              <a:t>us-ascii?Q</a:t>
            </a:r>
            <a:r>
              <a:rPr lang="en-AU" sz="660" dirty="0">
                <a:solidFill>
                  <a:schemeClr val="bg1"/>
                </a:solidFill>
              </a:rPr>
              <a:t>?)(52409095)(88380075)(88381075)(1610001)(8301001075)(8301003?=</a:t>
            </a:r>
          </a:p>
          <a:p>
            <a:r>
              <a:rPr lang="en-AU" sz="660" dirty="0">
                <a:solidFill>
                  <a:schemeClr val="bg1"/>
                </a:solidFill>
              </a:rPr>
              <a:t>=?us-ascii?Q?183)(201708071742011)(7699016);SRVR:DM6PR17MB2266;BCL:1;PCL:?=</a:t>
            </a:r>
          </a:p>
          <a:p>
            <a:r>
              <a:rPr lang="en-AU" sz="660" dirty="0">
                <a:solidFill>
                  <a:schemeClr val="bg1"/>
                </a:solidFill>
              </a:rPr>
              <a:t>=?us-ascii?Q?0;RULEID:;SRVR:DM6PR17MB2266;?=</a:t>
            </a:r>
          </a:p>
          <a:p>
            <a:r>
              <a:rPr lang="en-AU" sz="660" dirty="0">
                <a:solidFill>
                  <a:srgbClr val="FF0000"/>
                </a:solidFill>
              </a:rPr>
              <a:t>X-MS-Exchange-Organization-SCL:</a:t>
            </a:r>
            <a:r>
              <a:rPr lang="en-AU" sz="660" dirty="0">
                <a:solidFill>
                  <a:schemeClr val="bg1"/>
                </a:solidFill>
              </a:rPr>
              <a:t> 1</a:t>
            </a:r>
          </a:p>
          <a:p>
            <a:r>
              <a:rPr lang="en-AU" sz="660" dirty="0">
                <a:solidFill>
                  <a:srgbClr val="FF0000"/>
                </a:solidFill>
              </a:rPr>
              <a:t>X-Microsoft-Exchange-Diagnostics:</a:t>
            </a:r>
          </a:p>
          <a:p>
            <a:r>
              <a:rPr lang="en-AU" sz="660" dirty="0">
                <a:solidFill>
                  <a:schemeClr val="bg1"/>
                </a:solidFill>
              </a:rPr>
              <a:t>=?us-ascii?Q?1;DM6PR17MB2266;23:MjijHHSymIpa4daDMcu27pBFpHW3Wgkpy6a/BdxZ5?=</a:t>
            </a:r>
          </a:p>
          <a:p>
            <a:r>
              <a:rPr lang="en-AU" sz="660" dirty="0">
                <a:solidFill>
                  <a:schemeClr val="bg1"/>
                </a:solidFill>
              </a:rPr>
              <a:t>=?us-ascii?Q?iVP+5gu9obK7CFhZItAqUIkGqvw14v1FNoBZ/fmfOpE79poZiBwGAyNi8yRZ?=</a:t>
            </a:r>
          </a:p>
          <a:p>
            <a:r>
              <a:rPr lang="en-AU" sz="660" dirty="0">
                <a:solidFill>
                  <a:schemeClr val="bg1"/>
                </a:solidFill>
              </a:rPr>
              <a:t>=?us-ascii?Q?tsgAkAYMIpFjfTgojMicSzMbSJydeEeY3H08wwoLgH19c9HVte8sXgJ1WfA4?=</a:t>
            </a:r>
          </a:p>
          <a:p>
            <a:r>
              <a:rPr lang="en-AU" sz="660" dirty="0">
                <a:solidFill>
                  <a:schemeClr val="bg1"/>
                </a:solidFill>
              </a:rPr>
              <a:t>=?us-ascii?Q?yXCZk3COdvARMN24Co5J7yPkAWpDn4HxFftiuP5Hl3y1LIu1JBYwbfktpv6U?=</a:t>
            </a:r>
          </a:p>
          <a:p>
            <a:r>
              <a:rPr lang="en-AU" sz="660" dirty="0">
                <a:solidFill>
                  <a:schemeClr val="bg1"/>
                </a:solidFill>
              </a:rPr>
              <a:t>=?us-ascii?Q?795QWsEGNxqIZSYxpkOxO/g1RMJhrzehVKVFfjyxvEbOL7775yXBKZ5csyGX?=</a:t>
            </a:r>
          </a:p>
          <a:p>
            <a:r>
              <a:rPr lang="en-AU" sz="660" dirty="0">
                <a:solidFill>
                  <a:schemeClr val="bg1"/>
                </a:solidFill>
              </a:rPr>
              <a:t>=?us-ascii?Q?BavIOBcKD8Glag/o3MTqcXdU8Htqi8DsLzZn4/tyLmprXjGK8cZ748cmWa5y?=</a:t>
            </a:r>
          </a:p>
          <a:p>
            <a:r>
              <a:rPr lang="en-AU" sz="660" dirty="0">
                <a:solidFill>
                  <a:schemeClr val="bg1"/>
                </a:solidFill>
              </a:rPr>
              <a:t>=?us-ascii?Q?y8UVRYOHca8O6zMqTUd1cyZXIphUSDUDLKsB326zlWyEZK82OelVIwDrPq03?=</a:t>
            </a:r>
          </a:p>
          <a:p>
            <a:r>
              <a:rPr lang="en-AU" sz="660" dirty="0">
                <a:solidFill>
                  <a:schemeClr val="bg1"/>
                </a:solidFill>
              </a:rPr>
              <a:t>=?us-ascii?Q?tJn70hOavlsd+RAE7QnD/EuFHGmNKVfZo6MftpjApR7HsP5sanLRv9pHu4p4?=</a:t>
            </a:r>
          </a:p>
          <a:p>
            <a:r>
              <a:rPr lang="en-AU" sz="660" dirty="0">
                <a:solidFill>
                  <a:schemeClr val="bg1"/>
                </a:solidFill>
              </a:rPr>
              <a:t>=?us-ascii?Q?MiMh4rsW2hNnc7DuodokiPFYxeX5MtftlJi9dCQf4woTFYfcfg0HUWcMk8VB?=</a:t>
            </a:r>
          </a:p>
          <a:p>
            <a:r>
              <a:rPr lang="en-AU" sz="660" dirty="0">
                <a:solidFill>
                  <a:schemeClr val="bg1"/>
                </a:solidFill>
              </a:rPr>
              <a:t>=?us-ascii?Q?rFEP7aGJyQjFLgxgL4VTvmansBok5R0u6UFG6YU88OPyxIOaC1Et0LgjKb79?=</a:t>
            </a:r>
          </a:p>
          <a:p>
            <a:r>
              <a:rPr lang="en-AU" sz="660" dirty="0">
                <a:solidFill>
                  <a:schemeClr val="bg1"/>
                </a:solidFill>
              </a:rPr>
              <a:t>=?us-ascii?Q?pD5W5aDi+jnElY48OExP3QXVmMVm8DD9wA2yQ8LN4z4Z8DQ0NMJamxRyIM4l?=</a:t>
            </a:r>
          </a:p>
          <a:p>
            <a:r>
              <a:rPr lang="en-AU" sz="660" dirty="0">
                <a:solidFill>
                  <a:schemeClr val="bg1"/>
                </a:solidFill>
              </a:rPr>
              <a:t>=?us-ascii?Q?dNNv4JZjXt9cSKsHOd7IPq727ASvEW9cbPZBq7WUM2rz/YceWNzCs4qoN0ZL?=</a:t>
            </a:r>
          </a:p>
          <a:p>
            <a:r>
              <a:rPr lang="en-AU" sz="660" dirty="0">
                <a:solidFill>
                  <a:schemeClr val="bg1"/>
                </a:solidFill>
              </a:rPr>
              <a:t>=?us-ascii?Q?PN4S92TwvzAakZPLHCPDbp5YnGk9Ph1wP6ZzNE/a7GT+j9uXrr7MEtMtk+7d?=</a:t>
            </a:r>
          </a:p>
          <a:p>
            <a:r>
              <a:rPr lang="en-AU" sz="660" dirty="0">
                <a:solidFill>
                  <a:schemeClr val="bg1"/>
                </a:solidFill>
              </a:rPr>
              <a:t>=?us-ascii?Q?H3NOTSKg5Schy+iofxpTJ/Lntuy94IWPoGiWej36zzIXuzYw3d4riRZ5pjOZ?=</a:t>
            </a:r>
          </a:p>
          <a:p>
            <a:r>
              <a:rPr lang="en-AU" sz="660" dirty="0">
                <a:solidFill>
                  <a:schemeClr val="bg1"/>
                </a:solidFill>
              </a:rPr>
              <a:t>=?us-ascii?Q?hXG5HQ03Tea9zVbwDj1rFz9+vU/qqQ0c0snBITS0RLzDrgks8W1ymFI2DgIN?=</a:t>
            </a:r>
          </a:p>
          <a:p>
            <a:r>
              <a:rPr lang="en-AU" sz="660" dirty="0">
                <a:solidFill>
                  <a:schemeClr val="bg1"/>
                </a:solidFill>
              </a:rPr>
              <a:t>=?us-ascii?Q?Ro60tMFtQoW0gcsF7rnvHowrSpY5gmLcx+02vvFi1M7ml5wHuxcFmot4wVUF?=</a:t>
            </a:r>
          </a:p>
          <a:p>
            <a:r>
              <a:rPr lang="en-AU" sz="660" dirty="0">
                <a:solidFill>
                  <a:schemeClr val="bg1"/>
                </a:solidFill>
              </a:rPr>
              <a:t>=?us-ascii?Q?HjB4mPkZmafQyloAs2Z8ZxIGeevluby5t+ZnZbesx/rbI9+/Bp7Zy1P0veDc?=</a:t>
            </a:r>
          </a:p>
          <a:p>
            <a:r>
              <a:rPr lang="en-AU" sz="660" dirty="0">
                <a:solidFill>
                  <a:schemeClr val="bg1"/>
                </a:solidFill>
              </a:rPr>
              <a:t>=?us-ascii?Q?8o=3D?=</a:t>
            </a:r>
          </a:p>
          <a:p>
            <a:r>
              <a:rPr lang="en-AU" sz="660" dirty="0">
                <a:solidFill>
                  <a:srgbClr val="FF0000"/>
                </a:solidFill>
              </a:rPr>
              <a:t>X-Microsoft-Exchange-Diagnostics:</a:t>
            </a:r>
          </a:p>
          <a:p>
            <a:r>
              <a:rPr lang="en-AU" sz="660" dirty="0">
                <a:solidFill>
                  <a:schemeClr val="bg1"/>
                </a:solidFill>
              </a:rPr>
              <a:t>1;DM6PR17MB2266;6:uz9p8W0bG2kbLAYtAtf7xqoKMw1yOARNVewWdUoyAdqSmbyDIR0HMBR2W3/k2gi6X3IDcEGMD7Fpvo08EMJ+SfmOddzWlEiwFP76Bqmi5AsqgnJznKO+GF69X9rhZJxraGpmbKDUTEuaTmtpw093K/S35GHbb5tNwFNjIg2f8qdMx4s/e9oIlA//uyNxRDpD6JNMUwrS/p3IYXkjvcORBKhiuYWphsRQBiiesgyp7kZdzKMKQ5CWzFyqV2ZwuiDM1/F3obSWn6egqNBE4HOkDmrfoW1euN4zlpOiadFosO1T4gH4ATSM9VeGjGW/</a:t>
            </a:r>
            <a:r>
              <a:rPr lang="en-AU" sz="660" dirty="0" err="1">
                <a:solidFill>
                  <a:schemeClr val="bg1"/>
                </a:solidFill>
              </a:rPr>
              <a:t>fGU</a:t>
            </a:r>
            <a:r>
              <a:rPr lang="en-AU" sz="660" dirty="0">
                <a:solidFill>
                  <a:schemeClr val="bg1"/>
                </a:solidFill>
              </a:rPr>
              <a:t>/detf66gEVwQKDfzPeVhb9OVsGKPvKuBhjzA+X05yHhTc1sFH5+cXTKkgCS0rwKzvMahD3ytZyIpiwV5VL7RDKF08keH7vHTUFXVWgAhxoWHOIHFyTT7l6AcpXlgH4gwiXqBOg+xnyqUw0XoZr+GF5A==;5:uAJiceBBbrE/6tAICnHu85ZpJXj9yFvM0sqc2IzTnHyTswjWHO/db+mpypw4ivwX6dYA+qMtG3kHvBqsgXljm0drHfmk8TMfAjkgRDWoeDDmY5bCPfvgAIto+knYoMKjV7fCcw8/niID0BsNmiYJfg7n0aoxpx+2wqjLAvjBZv4=;7:LI0Y7zughzYIPqr/gGmm1xKNj3LZTFmybLhNkdbTlLeHsR4l54uONyOGZvwUoMGgks2PjIbp8SokAtLHaKbS/eyICoo4iuyEopDB3j1eHvCwxYUo8VtVkRR+d3mxE95aBNO1XtjGmsB1bnF2KVGTgrGi897Ss2MNaRGOsUckTXDLFqQxbOJ5hyWLpkuU/eIM2b4gQUNPihv38eTvKldBq1n+39phSRzZA1RFg4d/</a:t>
            </a:r>
            <a:r>
              <a:rPr lang="en-AU" sz="660" dirty="0" err="1">
                <a:solidFill>
                  <a:schemeClr val="bg1"/>
                </a:solidFill>
              </a:rPr>
              <a:t>khjVIMxebyNPNItFu</a:t>
            </a:r>
            <a:r>
              <a:rPr lang="en-AU" sz="660" dirty="0">
                <a:solidFill>
                  <a:schemeClr val="bg1"/>
                </a:solidFill>
              </a:rPr>
              <a:t>/P0fe0J</a:t>
            </a:r>
          </a:p>
          <a:p>
            <a:r>
              <a:rPr lang="en-AU" sz="660" dirty="0">
                <a:solidFill>
                  <a:srgbClr val="FF0000"/>
                </a:solidFill>
              </a:rPr>
              <a:t>X-MS-Exchange-</a:t>
            </a:r>
            <a:r>
              <a:rPr lang="en-AU" sz="660" dirty="0" err="1">
                <a:solidFill>
                  <a:srgbClr val="FF0000"/>
                </a:solidFill>
              </a:rPr>
              <a:t>Safelinks</a:t>
            </a:r>
            <a:r>
              <a:rPr lang="en-AU" sz="660" dirty="0">
                <a:solidFill>
                  <a:srgbClr val="FF0000"/>
                </a:solidFill>
              </a:rPr>
              <a:t>-</a:t>
            </a:r>
            <a:r>
              <a:rPr lang="en-AU" sz="660" dirty="0" err="1">
                <a:solidFill>
                  <a:srgbClr val="FF0000"/>
                </a:solidFill>
              </a:rPr>
              <a:t>Url-KeyVer</a:t>
            </a:r>
            <a:r>
              <a:rPr lang="en-AU" sz="660" dirty="0">
                <a:solidFill>
                  <a:srgbClr val="FF0000"/>
                </a:solidFill>
              </a:rPr>
              <a:t>:</a:t>
            </a:r>
            <a:r>
              <a:rPr lang="en-AU" sz="660" dirty="0">
                <a:solidFill>
                  <a:schemeClr val="bg1"/>
                </a:solidFill>
              </a:rPr>
              <a:t> 1</a:t>
            </a:r>
          </a:p>
          <a:p>
            <a:r>
              <a:rPr lang="en-AU" sz="660" dirty="0">
                <a:solidFill>
                  <a:srgbClr val="FF0000"/>
                </a:solidFill>
              </a:rPr>
              <a:t>X-MS-Exchange-</a:t>
            </a:r>
            <a:r>
              <a:rPr lang="en-AU" sz="660" dirty="0" err="1">
                <a:solidFill>
                  <a:srgbClr val="FF0000"/>
                </a:solidFill>
              </a:rPr>
              <a:t>Safelinks</a:t>
            </a:r>
            <a:r>
              <a:rPr lang="en-AU" sz="660" dirty="0">
                <a:solidFill>
                  <a:srgbClr val="FF0000"/>
                </a:solidFill>
              </a:rPr>
              <a:t>-</a:t>
            </a:r>
            <a:r>
              <a:rPr lang="en-AU" sz="660" dirty="0" err="1">
                <a:solidFill>
                  <a:srgbClr val="FF0000"/>
                </a:solidFill>
              </a:rPr>
              <a:t>Url-KeyVer</a:t>
            </a:r>
            <a:r>
              <a:rPr lang="en-AU" sz="660" dirty="0">
                <a:solidFill>
                  <a:srgbClr val="FF0000"/>
                </a:solidFill>
              </a:rPr>
              <a:t>:</a:t>
            </a:r>
            <a:r>
              <a:rPr lang="en-AU" sz="660" dirty="0">
                <a:solidFill>
                  <a:schemeClr val="bg1"/>
                </a:solidFill>
              </a:rPr>
              <a:t> 1</a:t>
            </a:r>
          </a:p>
          <a:p>
            <a:r>
              <a:rPr lang="en-AU" sz="660" dirty="0">
                <a:solidFill>
                  <a:srgbClr val="FF0000"/>
                </a:solidFill>
              </a:rPr>
              <a:t>X-MS-Exchange-</a:t>
            </a:r>
            <a:r>
              <a:rPr lang="en-AU" sz="660" dirty="0" err="1">
                <a:solidFill>
                  <a:srgbClr val="FF0000"/>
                </a:solidFill>
              </a:rPr>
              <a:t>ATPSafeLinks</a:t>
            </a:r>
            <a:r>
              <a:rPr lang="en-AU" sz="660" dirty="0">
                <a:solidFill>
                  <a:srgbClr val="FF0000"/>
                </a:solidFill>
              </a:rPr>
              <a:t>-Stat:</a:t>
            </a:r>
            <a:r>
              <a:rPr lang="en-AU" sz="660" dirty="0">
                <a:solidFill>
                  <a:schemeClr val="bg1"/>
                </a:solidFill>
              </a:rPr>
              <a:t> 0</a:t>
            </a:r>
          </a:p>
          <a:p>
            <a:r>
              <a:rPr lang="en-AU" sz="660" dirty="0">
                <a:solidFill>
                  <a:srgbClr val="FF0000"/>
                </a:solidFill>
              </a:rPr>
              <a:t>X-MS-Exchange-</a:t>
            </a:r>
            <a:r>
              <a:rPr lang="en-AU" sz="660" dirty="0" err="1">
                <a:solidFill>
                  <a:srgbClr val="FF0000"/>
                </a:solidFill>
              </a:rPr>
              <a:t>Safelinks</a:t>
            </a:r>
            <a:r>
              <a:rPr lang="en-AU" sz="660" dirty="0">
                <a:solidFill>
                  <a:srgbClr val="FF0000"/>
                </a:solidFill>
              </a:rPr>
              <a:t>-</a:t>
            </a:r>
            <a:r>
              <a:rPr lang="en-AU" sz="660" dirty="0" err="1">
                <a:solidFill>
                  <a:srgbClr val="FF0000"/>
                </a:solidFill>
              </a:rPr>
              <a:t>Url-KeyVer</a:t>
            </a:r>
            <a:r>
              <a:rPr lang="en-AU" sz="660" dirty="0">
                <a:solidFill>
                  <a:srgbClr val="FF0000"/>
                </a:solidFill>
              </a:rPr>
              <a:t>: </a:t>
            </a:r>
            <a:r>
              <a:rPr lang="en-AU" sz="660" dirty="0">
                <a:solidFill>
                  <a:schemeClr val="bg1"/>
                </a:solidFill>
              </a:rPr>
              <a:t>1</a:t>
            </a:r>
          </a:p>
          <a:p>
            <a:r>
              <a:rPr lang="en-AU" sz="660" dirty="0" err="1">
                <a:solidFill>
                  <a:srgbClr val="FF0000"/>
                </a:solidFill>
              </a:rPr>
              <a:t>SpamDiagnosticOutput</a:t>
            </a:r>
            <a:r>
              <a:rPr lang="en-AU" sz="660" dirty="0">
                <a:solidFill>
                  <a:srgbClr val="FF0000"/>
                </a:solidFill>
              </a:rPr>
              <a:t>:</a:t>
            </a:r>
            <a:r>
              <a:rPr lang="en-AU" sz="660" dirty="0">
                <a:solidFill>
                  <a:schemeClr val="bg1"/>
                </a:solidFill>
              </a:rPr>
              <a:t> 1:5</a:t>
            </a:r>
          </a:p>
          <a:p>
            <a:r>
              <a:rPr lang="en-AU" sz="660" dirty="0" err="1">
                <a:solidFill>
                  <a:srgbClr val="FF0000"/>
                </a:solidFill>
              </a:rPr>
              <a:t>SpamDiagnosticMetadata</a:t>
            </a:r>
            <a:r>
              <a:rPr lang="en-AU" sz="660" dirty="0">
                <a:solidFill>
                  <a:srgbClr val="FF0000"/>
                </a:solidFill>
              </a:rPr>
              <a:t>:</a:t>
            </a:r>
            <a:r>
              <a:rPr lang="en-AU" sz="660" dirty="0">
                <a:solidFill>
                  <a:schemeClr val="bg1"/>
                </a:solidFill>
              </a:rPr>
              <a:t> Default:1</a:t>
            </a:r>
          </a:p>
          <a:p>
            <a:r>
              <a:rPr lang="en-AU" sz="660" dirty="0">
                <a:solidFill>
                  <a:srgbClr val="FF0000"/>
                </a:solidFill>
              </a:rPr>
              <a:t>X-MS-Exchange-</a:t>
            </a:r>
            <a:r>
              <a:rPr lang="en-AU" sz="660" dirty="0" err="1">
                <a:solidFill>
                  <a:srgbClr val="FF0000"/>
                </a:solidFill>
              </a:rPr>
              <a:t>CrossTenant</a:t>
            </a:r>
            <a:r>
              <a:rPr lang="en-AU" sz="660" dirty="0">
                <a:solidFill>
                  <a:srgbClr val="FF0000"/>
                </a:solidFill>
              </a:rPr>
              <a:t>-</a:t>
            </a:r>
            <a:r>
              <a:rPr lang="en-AU" sz="660" dirty="0" err="1">
                <a:solidFill>
                  <a:srgbClr val="FF0000"/>
                </a:solidFill>
              </a:rPr>
              <a:t>OriginalArrivalTime</a:t>
            </a:r>
            <a:r>
              <a:rPr lang="en-AU" sz="660" dirty="0">
                <a:solidFill>
                  <a:srgbClr val="FF0000"/>
                </a:solidFill>
              </a:rPr>
              <a:t>:</a:t>
            </a:r>
            <a:r>
              <a:rPr lang="en-AU" sz="660" dirty="0">
                <a:solidFill>
                  <a:schemeClr val="bg1"/>
                </a:solidFill>
              </a:rPr>
              <a:t> 04 Sep 2018 05:43:03.1488</a:t>
            </a:r>
          </a:p>
          <a:p>
            <a:r>
              <a:rPr lang="en-AU" sz="660" dirty="0">
                <a:solidFill>
                  <a:schemeClr val="bg1"/>
                </a:solidFill>
              </a:rPr>
              <a:t>(UTC)</a:t>
            </a:r>
          </a:p>
          <a:p>
            <a:r>
              <a:rPr lang="en-AU" sz="660" dirty="0">
                <a:solidFill>
                  <a:srgbClr val="FF0000"/>
                </a:solidFill>
              </a:rPr>
              <a:t>X-MS-Exchange-</a:t>
            </a:r>
            <a:r>
              <a:rPr lang="en-AU" sz="660" dirty="0" err="1">
                <a:solidFill>
                  <a:srgbClr val="FF0000"/>
                </a:solidFill>
              </a:rPr>
              <a:t>CrossTenant</a:t>
            </a:r>
            <a:r>
              <a:rPr lang="en-AU" sz="660" dirty="0">
                <a:solidFill>
                  <a:srgbClr val="FF0000"/>
                </a:solidFill>
              </a:rPr>
              <a:t>-Network-Message-Id: </a:t>
            </a:r>
            <a:r>
              <a:rPr lang="en-AU" sz="660" dirty="0">
                <a:solidFill>
                  <a:schemeClr val="bg1"/>
                </a:solidFill>
              </a:rPr>
              <a:t>4c8ae022-303a-41ec-2ca2-08d61229483b</a:t>
            </a:r>
          </a:p>
          <a:p>
            <a:r>
              <a:rPr lang="en-AU" sz="660" dirty="0">
                <a:solidFill>
                  <a:srgbClr val="FF0000"/>
                </a:solidFill>
              </a:rPr>
              <a:t>X-MS-Exchange-</a:t>
            </a:r>
            <a:r>
              <a:rPr lang="en-AU" sz="660" dirty="0" err="1">
                <a:solidFill>
                  <a:srgbClr val="FF0000"/>
                </a:solidFill>
              </a:rPr>
              <a:t>CrossTenant</a:t>
            </a:r>
            <a:r>
              <a:rPr lang="en-AU" sz="660" dirty="0">
                <a:solidFill>
                  <a:srgbClr val="FF0000"/>
                </a:solidFill>
              </a:rPr>
              <a:t>-Id: </a:t>
            </a:r>
            <a:r>
              <a:rPr lang="en-AU" sz="660" dirty="0">
                <a:solidFill>
                  <a:schemeClr val="bg1"/>
                </a:solidFill>
              </a:rPr>
              <a:t>17455d0b-6bc6-4378-b0ac-3b058ee8070f</a:t>
            </a:r>
          </a:p>
          <a:p>
            <a:r>
              <a:rPr lang="en-AU" sz="660" dirty="0">
                <a:solidFill>
                  <a:srgbClr val="FF0000"/>
                </a:solidFill>
              </a:rPr>
              <a:t>X-MS-Exchange-</a:t>
            </a:r>
            <a:r>
              <a:rPr lang="en-AU" sz="660" dirty="0" err="1">
                <a:solidFill>
                  <a:srgbClr val="FF0000"/>
                </a:solidFill>
              </a:rPr>
              <a:t>CrossTenant</a:t>
            </a:r>
            <a:r>
              <a:rPr lang="en-AU" sz="660" dirty="0">
                <a:solidFill>
                  <a:srgbClr val="FF0000"/>
                </a:solidFill>
              </a:rPr>
              <a:t>-</a:t>
            </a:r>
            <a:r>
              <a:rPr lang="en-AU" sz="660" dirty="0" err="1">
                <a:solidFill>
                  <a:srgbClr val="FF0000"/>
                </a:solidFill>
              </a:rPr>
              <a:t>FromEntityHeader</a:t>
            </a:r>
            <a:r>
              <a:rPr lang="en-AU" sz="660" dirty="0">
                <a:solidFill>
                  <a:srgbClr val="FF0000"/>
                </a:solidFill>
              </a:rPr>
              <a:t>: </a:t>
            </a:r>
            <a:r>
              <a:rPr lang="en-AU" sz="660" dirty="0">
                <a:solidFill>
                  <a:schemeClr val="bg1"/>
                </a:solidFill>
              </a:rPr>
              <a:t>Internet</a:t>
            </a:r>
          </a:p>
          <a:p>
            <a:r>
              <a:rPr lang="en-AU" sz="660" dirty="0">
                <a:solidFill>
                  <a:srgbClr val="FF0000"/>
                </a:solidFill>
              </a:rPr>
              <a:t>X-MS-Exchange-Transport-</a:t>
            </a:r>
            <a:r>
              <a:rPr lang="en-AU" sz="660" dirty="0" err="1">
                <a:solidFill>
                  <a:srgbClr val="FF0000"/>
                </a:solidFill>
              </a:rPr>
              <a:t>CrossTenantHeadersStamped</a:t>
            </a:r>
            <a:r>
              <a:rPr lang="en-AU" sz="660" dirty="0">
                <a:solidFill>
                  <a:srgbClr val="FF0000"/>
                </a:solidFill>
              </a:rPr>
              <a:t>: </a:t>
            </a:r>
            <a:r>
              <a:rPr lang="en-AU" sz="660" dirty="0">
                <a:solidFill>
                  <a:schemeClr val="bg1"/>
                </a:solidFill>
              </a:rPr>
              <a:t>DM6PR17MB2266</a:t>
            </a:r>
          </a:p>
          <a:p>
            <a:r>
              <a:rPr lang="en-AU" sz="660" dirty="0">
                <a:solidFill>
                  <a:srgbClr val="FF0000"/>
                </a:solidFill>
              </a:rPr>
              <a:t>X-MS-Exchange-Transport-</a:t>
            </a:r>
            <a:r>
              <a:rPr lang="en-AU" sz="660" dirty="0" err="1">
                <a:solidFill>
                  <a:srgbClr val="FF0000"/>
                </a:solidFill>
              </a:rPr>
              <a:t>EndToEndLatency</a:t>
            </a:r>
            <a:r>
              <a:rPr lang="en-AU" sz="660" dirty="0">
                <a:solidFill>
                  <a:srgbClr val="FF0000"/>
                </a:solidFill>
              </a:rPr>
              <a:t>: </a:t>
            </a:r>
            <a:r>
              <a:rPr lang="en-AU" sz="660" dirty="0">
                <a:solidFill>
                  <a:schemeClr val="bg1"/>
                </a:solidFill>
              </a:rPr>
              <a:t>00:00:02.6667033</a:t>
            </a:r>
          </a:p>
          <a:p>
            <a:r>
              <a:rPr lang="en-AU" sz="660" dirty="0">
                <a:solidFill>
                  <a:srgbClr val="FF0000"/>
                </a:solidFill>
              </a:rPr>
              <a:t>X-MS-Exchange-Processed-By-</a:t>
            </a:r>
            <a:r>
              <a:rPr lang="en-AU" sz="660" dirty="0" err="1">
                <a:solidFill>
                  <a:srgbClr val="FF0000"/>
                </a:solidFill>
              </a:rPr>
              <a:t>BccFoldering</a:t>
            </a:r>
            <a:r>
              <a:rPr lang="en-AU" sz="660" dirty="0">
                <a:solidFill>
                  <a:srgbClr val="FF0000"/>
                </a:solidFill>
              </a:rPr>
              <a:t>: </a:t>
            </a:r>
            <a:r>
              <a:rPr lang="en-AU" sz="660" dirty="0">
                <a:solidFill>
                  <a:schemeClr val="bg1"/>
                </a:solidFill>
              </a:rPr>
              <a:t>15.20.1080.019</a:t>
            </a:r>
          </a:p>
          <a:p>
            <a:r>
              <a:rPr lang="en-AU" sz="660" dirty="0">
                <a:solidFill>
                  <a:srgbClr val="FF0000"/>
                </a:solidFill>
              </a:rPr>
              <a:t>X-Microsoft-Exchange-Diagnostics:</a:t>
            </a:r>
          </a:p>
          <a:p>
            <a:r>
              <a:rPr lang="en-AU" sz="660" dirty="0">
                <a:solidFill>
                  <a:schemeClr val="bg1"/>
                </a:solidFill>
              </a:rPr>
              <a:t>    1;DM6PR17MB2266;9:dPIAHVEnRkG2VjM7ZpQkOq2wgKeR3tACewk0Bvz58pmNg6QRgjyivTMx188PPXuS4m56I3YF1yEh7nKgp7fLnxk8lbou5TCmf8Eh7pcDL3PkfYZPD5GXFb5gmudpViM7</a:t>
            </a:r>
          </a:p>
          <a:p>
            <a:r>
              <a:rPr lang="en-AU" sz="660" dirty="0">
                <a:solidFill>
                  <a:srgbClr val="FF0000"/>
                </a:solidFill>
              </a:rPr>
              <a:t>X-Microsoft-Antispam-Mailbox-Delivery:</a:t>
            </a:r>
          </a:p>
          <a:p>
            <a:r>
              <a:rPr lang="en-AU" sz="660" dirty="0">
                <a:solidFill>
                  <a:schemeClr val="bg1"/>
                </a:solidFill>
              </a:rPr>
              <a:t>    dwl:1;ucf:1;jmr:0;ex:0;auth:0;dest:C;OFR:CustomRules;ENG:(20160514016)(750119)(520011016)(520008050)(702028);</a:t>
            </a:r>
          </a:p>
          <a:p>
            <a:r>
              <a:rPr lang="en-AU" sz="660" dirty="0">
                <a:solidFill>
                  <a:srgbClr val="FF0000"/>
                </a:solidFill>
              </a:rPr>
              <a:t>X-Microsoft-Antispam-Message-Info:</a:t>
            </a:r>
          </a:p>
          <a:p>
            <a:r>
              <a:rPr lang="en-AU" sz="660" dirty="0">
                <a:solidFill>
                  <a:schemeClr val="bg1"/>
                </a:solidFill>
              </a:rPr>
              <a:t>    zpAbROfcZWD78p80tevS/LMz9QHOS4d2LlTO+682yaNvILO8H16wYMWkoBjUGTcQDlj7zFspHhpdOEkYDFZTFnamfzVu2o2Kp/OCpfZ9v4Cyp7K2nWWmlblRxh5fsI9+/lWgm08J6rCDyzTM9NN7uJzOiXs43qV6Q0y7KcST0ckU7Sp0Hgyo/nkl+UAkyef12IR+7dkxH/ind0ZxOADQuqDLQbU+PvtEjRAvKGXS7loSU0yGhRjGynZHOb8j+FMCQANWCAFM1dTxKlYl9HP0YaWaGk6HB8BlcL3MoKGRcALS5THCqRGD/zac7ZAxDI/J/e2OwtlEjf1uFh/nBQkCgfDCr2X8RqtAikIbEFsJPVGPJBi+k8aAUPUPZGkSlt0B2AMrhtwdV32bYQCXk4UaksJzLDv4wDgLi8lGUV/y5pEtOVz99wNBWQ5OpCHE3pgFjkxb5zIYhFM5ZJXet8nv/ulFC9onQ+mdCiFLs4SH4rOkRApPFHpFAuVu/vKst6TSMnH5pTVglVMp3b8C7Gc4WgKXC8Tdzast0DIJ6/zUMY4P1kHveamSlhBwGy0PGtxa2wuRczLGYdag78CtYgmeYvYjXUiu6tohofpGNAmxT7uMldb2seQUe+b4uDujggRTHkpWi3S5RyHO6/sp3MYfA8l0UETuUjL1kzCV7Q8/4UacZH/bjdPcLskr2AxqFXCY8ZY3KM5S+BYcQTX/MKkpu3KAV0zmCpHgSKdiOIpHhj+GS8Gtg4N1RjyMZzw3EYz4F6cZoZNnwBPvj2TI3uIrjVGuVwxn8OoHacRFEYQ1tfx8rat1xAo6aFe6CHvKnEUglW5tvrRvT+tmabuYvgrIMWSUsl9FncxEbclYyg76YTUupKFP+gAL6S2/wZYd0A/</a:t>
            </a:r>
            <a:r>
              <a:rPr lang="en-AU" sz="660" dirty="0" err="1">
                <a:solidFill>
                  <a:schemeClr val="bg1"/>
                </a:solidFill>
              </a:rPr>
              <a:t>eVqvioKIFBkmRmCSAlHPsgPorcsUyi</a:t>
            </a:r>
            <a:r>
              <a:rPr lang="en-AU" sz="660" dirty="0">
                <a:solidFill>
                  <a:schemeClr val="bg1"/>
                </a:solidFill>
              </a:rPr>
              <a:t>/hiTMD26/lDkjY0kP+ISTuT6w2Pyl1tfRDYpf5nTF20FdG/cEN2Z0FFeQ==</a:t>
            </a:r>
          </a:p>
          <a:p>
            <a:r>
              <a:rPr lang="en-AU" sz="660" dirty="0">
                <a:solidFill>
                  <a:srgbClr val="FF0000"/>
                </a:solidFill>
              </a:rPr>
              <a:t>X-Microsoft-Exchange-Diagnostics:</a:t>
            </a:r>
          </a:p>
          <a:p>
            <a:r>
              <a:rPr lang="en-AU" sz="660" dirty="0">
                <a:solidFill>
                  <a:schemeClr val="bg1"/>
                </a:solidFill>
              </a:rPr>
              <a:t>    1;DM6PR17MB2266;27:Iscb/jTS4lE7U+vmRoRlVrfharBAzO5uTWBmzTJGhqmtVSWSp1LnahQKSFCSQEciBzrWWFLdjfEI17TmwcW4jrMfbV/O/RQevvFLSzGxqsQTPDrC7DeBAPsmhpEnK1sChyTZ3wdUUOohbaVLstcRBHdS3smjjm76fJHln9UqqlmC5ll2Rty3qs5qwwX/32xfDpMXpZnqB2pevPGLfL8z5fMI82S7LSfrIk+jJtg1lX/gWM4Jk1OvLAKrotZdeXBPo9ocnIAFDEfDIAR+9vpP4S1vQ3j18m1Y/QfQMe9M5YatrSJq27O/6lR9+4jtnlLFgL1kEAjOfZ5cYOs8sl76sAwpUzrDXtGMw2zyfVsw8lGyiXjoa7WJdzUgFE1FJeBqjjMZ7WwR47KzTry7y6wafIOace9kBZ+jivG8U0Bv4QhX0pbVp2QkDwIRp1K3vhhyWUjfeXXWr1iZU+A7dvJb6A==</a:t>
            </a:r>
          </a:p>
          <a:p>
            <a:endParaRPr lang="en-AU" sz="66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395739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a:xfrm>
            <a:off x="2736001" y="0"/>
            <a:ext cx="6720000" cy="6859200"/>
          </a:xfrm>
        </p:spPr>
        <p:txBody>
          <a:bodyPr/>
          <a:lstStyle/>
          <a:p>
            <a:pPr marL="186254" indent="0">
              <a:buNone/>
            </a:pPr>
            <a:endParaRPr lang="en-AU" sz="1050" dirty="0">
              <a:solidFill>
                <a:srgbClr val="FF0000"/>
              </a:solidFill>
            </a:endParaRPr>
          </a:p>
          <a:p>
            <a:pPr marL="186254" indent="0">
              <a:buNone/>
            </a:pPr>
            <a:r>
              <a:rPr lang="en-AU" sz="1400" dirty="0">
                <a:solidFill>
                  <a:srgbClr val="FF0000"/>
                </a:solidFill>
              </a:rPr>
              <a:t>Received:</a:t>
            </a:r>
            <a:r>
              <a:rPr lang="en-AU" sz="1400" dirty="0"/>
              <a:t> from DM6PR17MB2266.namprd17.prod.outlook.com (2603:10b6:4:ae::32) by DM6PR17MB2266.namprd17.prod.outlook.com with</a:t>
            </a:r>
            <a:br>
              <a:rPr lang="en-AU" sz="1400" dirty="0"/>
            </a:br>
            <a:r>
              <a:rPr lang="en-AU" sz="1400" dirty="0"/>
              <a:t>HTTPS via DM5PR07CA0103.NAMPRD07.PROD.OUTLOOK.COM; Tue, 4 Sep 2018 05:43:05 +0000</a:t>
            </a:r>
          </a:p>
          <a:p>
            <a:pPr marL="186254" indent="0">
              <a:buNone/>
            </a:pPr>
            <a:r>
              <a:rPr lang="en-AU" sz="1400" dirty="0">
                <a:solidFill>
                  <a:srgbClr val="FF0000"/>
                </a:solidFill>
              </a:rPr>
              <a:t>Received:</a:t>
            </a:r>
            <a:r>
              <a:rPr lang="en-AU" sz="1400" dirty="0"/>
              <a:t> from BN6PR1701CA0008.namprd17.prod.outlook.com (2603:10b6:405:15::18) by DM6PR17MB2266.namprd17.prod.outlook.com (2603:10b6:5:b9::24) with Microsoft SMTP Server (version=TLS1_2, cipher=TLS_ECDHE_RSA_WITH_AES_256_GCM_SHA384) id 15.20.1080.16; Tue, 4 Sep 2018 05:43:04 +0000</a:t>
            </a:r>
          </a:p>
          <a:p>
            <a:pPr marL="186254" indent="0">
              <a:buNone/>
            </a:pPr>
            <a:r>
              <a:rPr lang="en-AU" sz="1400" dirty="0">
                <a:solidFill>
                  <a:srgbClr val="FF0000"/>
                </a:solidFill>
              </a:rPr>
              <a:t>Received:</a:t>
            </a:r>
            <a:r>
              <a:rPr lang="en-AU" sz="1400" dirty="0"/>
              <a:t> from SN1NAM02FT009.eop-nam02.prod.protection.outlook.com (2a01:111:f400:7e44::208) by BN6PR1701CA0008.outlook.office365.com (2603:10b6:405:15::18) with Microsoft SMTP Server (version=TLS1_2, cipher=TLS_ECDHE_RSA_WITH_AES_256_CBC_SHA384) id 15.20.1101.13 via Frontend Transport; Tue, 4 Sep 2018 05:43:04 +0000</a:t>
            </a:r>
          </a:p>
          <a:p>
            <a:pPr marL="186254" indent="0">
              <a:buNone/>
            </a:pPr>
            <a:r>
              <a:rPr lang="en-AU" sz="1400" dirty="0">
                <a:solidFill>
                  <a:srgbClr val="FF0000"/>
                </a:solidFill>
              </a:rPr>
              <a:t>Received:</a:t>
            </a:r>
            <a:r>
              <a:rPr lang="en-AU" sz="1400" dirty="0"/>
              <a:t> from o1.mail.haveibeenpwned.com (167.89.85.8) by SN1NAM02FT009.mail.protection.outlook.com (10.152.73.32) with Microsoft SMTP Server (version=TLS1_2, cipher=TLS_ECDHE_RSA_WITH_AES_256_CBC_SHA384_P256) id 15.20.1101.10 via Frontend Transport; Tue, 4 Sep 2018 05:43:03 +0000</a:t>
            </a:r>
          </a:p>
          <a:p>
            <a:pPr marL="186254" indent="0">
              <a:buNone/>
            </a:pPr>
            <a:r>
              <a:rPr lang="en-AU" sz="1400" dirty="0">
                <a:solidFill>
                  <a:srgbClr val="FF0000"/>
                </a:solidFill>
              </a:rPr>
              <a:t>Received:</a:t>
            </a:r>
            <a:r>
              <a:rPr lang="en-AU" sz="1400" dirty="0"/>
              <a:t> by filter0977p1las1.sendgrid.net with SMTP id filter0977p1las1-2529-5B8E1B66-6 2018-09-04 05:43:02.610378772 +0000 UTC m=+366954.998771853</a:t>
            </a:r>
          </a:p>
          <a:p>
            <a:pPr marL="186254" indent="0">
              <a:buNone/>
            </a:pPr>
            <a:r>
              <a:rPr lang="en-AU" sz="1400" dirty="0">
                <a:solidFill>
                  <a:srgbClr val="FF0000"/>
                </a:solidFill>
              </a:rPr>
              <a:t>Received:</a:t>
            </a:r>
            <a:r>
              <a:rPr lang="en-AU" sz="1400" dirty="0"/>
              <a:t> from RD00155D44C230 (unknown [137.117.9.67]) by ismtpd0003p1maa1.sendgrid.net (SG) with ESMTP id txkzLJa4SO6B0qzdI0m5JQ for &lt;kieran@mydomain.com&gt;; Tue, 04 Sep 2018 05:43:02.037 +0000 (UTC)</a:t>
            </a:r>
          </a:p>
        </p:txBody>
      </p:sp>
    </p:spTree>
    <p:extLst>
      <p:ext uri="{BB962C8B-B14F-4D97-AF65-F5344CB8AC3E}">
        <p14:creationId xmlns:p14="http://schemas.microsoft.com/office/powerpoint/2010/main" val="2391067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a:xfrm>
            <a:off x="2736000" y="1955800"/>
            <a:ext cx="6720000" cy="2946400"/>
          </a:xfrm>
        </p:spPr>
        <p:txBody>
          <a:bodyPr/>
          <a:lstStyle/>
          <a:p>
            <a:pPr marL="186254" indent="0">
              <a:buNone/>
            </a:pPr>
            <a:r>
              <a:rPr lang="en-US" sz="2800" dirty="0">
                <a:solidFill>
                  <a:srgbClr val="FF0000"/>
                </a:solidFill>
              </a:rPr>
              <a:t>From: </a:t>
            </a:r>
            <a:r>
              <a:rPr lang="en-US" sz="2800" dirty="0"/>
              <a:t>"Have I Been Pwned“ &lt;noreply@haveibeenpwned.com&gt;</a:t>
            </a:r>
          </a:p>
          <a:p>
            <a:pPr marL="186254" indent="0">
              <a:buNone/>
            </a:pPr>
            <a:r>
              <a:rPr lang="en-US" sz="2800" dirty="0">
                <a:solidFill>
                  <a:srgbClr val="FF0000"/>
                </a:solidFill>
              </a:rPr>
              <a:t>Return-Path: </a:t>
            </a:r>
            <a:r>
              <a:rPr lang="en-US" sz="2800" dirty="0"/>
              <a:t>bounces+3489673-b289-myuser=mydomain.com@mail.haveibeenpwned.com</a:t>
            </a:r>
          </a:p>
        </p:txBody>
      </p:sp>
    </p:spTree>
    <p:extLst>
      <p:ext uri="{BB962C8B-B14F-4D97-AF65-F5344CB8AC3E}">
        <p14:creationId xmlns:p14="http://schemas.microsoft.com/office/powerpoint/2010/main" val="896612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sp>
        <p:nvSpPr>
          <p:cNvPr id="532" name="Shape 532"/>
          <p:cNvSpPr/>
          <p:nvPr/>
        </p:nvSpPr>
        <p:spPr>
          <a:xfrm>
            <a:off x="3079750" y="198000"/>
            <a:ext cx="6032499" cy="646199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84769"/>
          </a:solidFill>
          <a:ln w="19050"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535" name="Shape 535"/>
          <p:cNvGrpSpPr/>
          <p:nvPr/>
        </p:nvGrpSpPr>
        <p:grpSpPr>
          <a:xfrm>
            <a:off x="942884" y="671770"/>
            <a:ext cx="425328" cy="409615"/>
            <a:chOff x="2583325" y="2972875"/>
            <a:chExt cx="462850" cy="445750"/>
          </a:xfrm>
        </p:grpSpPr>
        <p:sp>
          <p:nvSpPr>
            <p:cNvPr id="536" name="Shape 53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37" name="Shape 53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3568371897"/>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Identifying Sources</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r>
              <a:rPr lang="en-AU" dirty="0"/>
              <a:t>Your mail servers</a:t>
            </a:r>
          </a:p>
          <a:p>
            <a:r>
              <a:rPr lang="en-AU" dirty="0"/>
              <a:t>Applications</a:t>
            </a:r>
          </a:p>
          <a:p>
            <a:r>
              <a:rPr lang="en-AU" dirty="0"/>
              <a:t>Marketing campaign servers</a:t>
            </a:r>
          </a:p>
          <a:p>
            <a:r>
              <a:rPr lang="en-AU" dirty="0"/>
              <a:t>Bulk email services</a:t>
            </a:r>
          </a:p>
          <a:p>
            <a:r>
              <a:rPr lang="en-AU" dirty="0"/>
              <a:t>SaaS products</a:t>
            </a:r>
          </a:p>
        </p:txBody>
      </p:sp>
    </p:spTree>
    <p:extLst>
      <p:ext uri="{BB962C8B-B14F-4D97-AF65-F5344CB8AC3E}">
        <p14:creationId xmlns:p14="http://schemas.microsoft.com/office/powerpoint/2010/main" val="33072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657600" y="2314333"/>
            <a:ext cx="7518400" cy="1546400"/>
          </a:xfrm>
          <a:prstGeom prst="rect">
            <a:avLst/>
          </a:prstGeom>
        </p:spPr>
        <p:txBody>
          <a:bodyPr spcFirstLastPara="1" wrap="square" lIns="121900" tIns="121900" rIns="121900" bIns="121900" anchor="b" anchorCtr="0">
            <a:noAutofit/>
          </a:bodyPr>
          <a:lstStyle/>
          <a:p>
            <a:r>
              <a:rPr lang="en-AU" dirty="0"/>
              <a:t>Why The Boring Security Talk?</a:t>
            </a:r>
            <a:endParaRPr dirty="0"/>
          </a:p>
        </p:txBody>
      </p:sp>
    </p:spTree>
    <p:extLst>
      <p:ext uri="{BB962C8B-B14F-4D97-AF65-F5344CB8AC3E}">
        <p14:creationId xmlns:p14="http://schemas.microsoft.com/office/powerpoint/2010/main" val="2493901786"/>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2734936" y="2780801"/>
            <a:ext cx="8376400" cy="1093200"/>
          </a:xfrm>
          <a:prstGeom prst="rect">
            <a:avLst/>
          </a:prstGeom>
        </p:spPr>
        <p:txBody>
          <a:bodyPr spcFirstLastPara="1" wrap="square" lIns="121900" tIns="121900" rIns="121900" bIns="121900" anchor="ctr" anchorCtr="0">
            <a:noAutofit/>
          </a:bodyPr>
          <a:lstStyle/>
          <a:p>
            <a:pPr marL="0" indent="0">
              <a:buNone/>
            </a:pPr>
            <a:r>
              <a:rPr lang="en-AU" dirty="0"/>
              <a:t>We can’t use SPF, DKIM or DMARC because we don’t know who is legitimately sending email as our organisation‽</a:t>
            </a:r>
          </a:p>
        </p:txBody>
      </p:sp>
    </p:spTree>
    <p:extLst>
      <p:ext uri="{BB962C8B-B14F-4D97-AF65-F5344CB8AC3E}">
        <p14:creationId xmlns:p14="http://schemas.microsoft.com/office/powerpoint/2010/main" val="168657908"/>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SPF</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a:xfrm>
            <a:off x="2310271" y="3006833"/>
            <a:ext cx="6592400" cy="2213200"/>
          </a:xfrm>
        </p:spPr>
        <p:txBody>
          <a:bodyPr/>
          <a:lstStyle/>
          <a:p>
            <a:r>
              <a:rPr lang="en-AU" dirty="0"/>
              <a:t>Validates mail is coming from authorised IP addresses</a:t>
            </a:r>
          </a:p>
          <a:p>
            <a:r>
              <a:rPr lang="en-AU" dirty="0"/>
              <a:t>Information stored in DNS</a:t>
            </a:r>
          </a:p>
          <a:p>
            <a:r>
              <a:rPr lang="en-AU" dirty="0"/>
              <a:t>Validates envelope-from address</a:t>
            </a:r>
          </a:p>
          <a:p>
            <a:r>
              <a:rPr lang="en-AU" dirty="0"/>
              <a:t>Can include other SPF records – Office 365 etc</a:t>
            </a:r>
          </a:p>
          <a:p>
            <a:r>
              <a:rPr lang="en-AU" dirty="0"/>
              <a:t>DNS query limitations</a:t>
            </a:r>
          </a:p>
        </p:txBody>
      </p:sp>
    </p:spTree>
    <p:extLst>
      <p:ext uri="{BB962C8B-B14F-4D97-AF65-F5344CB8AC3E}">
        <p14:creationId xmlns:p14="http://schemas.microsoft.com/office/powerpoint/2010/main" val="3840441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DKIM</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r>
              <a:rPr lang="en-AU" dirty="0"/>
              <a:t>Uses digital signatures to validate mail</a:t>
            </a:r>
          </a:p>
          <a:p>
            <a:r>
              <a:rPr lang="en-AU" dirty="0"/>
              <a:t>Validates Message-From header address</a:t>
            </a:r>
          </a:p>
          <a:p>
            <a:r>
              <a:rPr lang="en-AU" dirty="0"/>
              <a:t>Public key(s) stored in DNS</a:t>
            </a:r>
          </a:p>
        </p:txBody>
      </p:sp>
    </p:spTree>
    <p:extLst>
      <p:ext uri="{BB962C8B-B14F-4D97-AF65-F5344CB8AC3E}">
        <p14:creationId xmlns:p14="http://schemas.microsoft.com/office/powerpoint/2010/main" val="3835057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DMARC</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r>
              <a:rPr lang="en-AU" dirty="0"/>
              <a:t>SPF and/or DKIM</a:t>
            </a:r>
          </a:p>
          <a:p>
            <a:r>
              <a:rPr lang="en-AU" dirty="0"/>
              <a:t>Alignment checks</a:t>
            </a:r>
          </a:p>
          <a:p>
            <a:r>
              <a:rPr lang="en-AU" dirty="0"/>
              <a:t>Allows domains to specify action if checks fail</a:t>
            </a:r>
          </a:p>
          <a:p>
            <a:r>
              <a:rPr lang="en-AU" dirty="0"/>
              <a:t>Reporting</a:t>
            </a:r>
          </a:p>
          <a:p>
            <a:r>
              <a:rPr lang="en-AU" dirty="0"/>
              <a:t>Policy stored in DNS</a:t>
            </a:r>
          </a:p>
        </p:txBody>
      </p:sp>
    </p:spTree>
    <p:extLst>
      <p:ext uri="{BB962C8B-B14F-4D97-AF65-F5344CB8AC3E}">
        <p14:creationId xmlns:p14="http://schemas.microsoft.com/office/powerpoint/2010/main" val="4168613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a:xfrm>
            <a:off x="2736000" y="0"/>
            <a:ext cx="6720000" cy="6859200"/>
          </a:xfrm>
        </p:spPr>
        <p:txBody>
          <a:bodyPr/>
          <a:lstStyle/>
          <a:p>
            <a:pPr marL="186254" indent="0">
              <a:buNone/>
            </a:pPr>
            <a:r>
              <a:rPr lang="en-AU" sz="2000" dirty="0">
                <a:solidFill>
                  <a:srgbClr val="FF0000"/>
                </a:solidFill>
              </a:rPr>
              <a:t>Authentication-Results:</a:t>
            </a:r>
            <a:r>
              <a:rPr lang="en-AU" sz="2000" dirty="0"/>
              <a:t> </a:t>
            </a:r>
            <a:r>
              <a:rPr lang="en-AU" sz="2000" dirty="0" err="1"/>
              <a:t>spf</a:t>
            </a:r>
            <a:r>
              <a:rPr lang="en-AU" sz="2000" dirty="0"/>
              <a:t>=pass (sender IP is 167.89.85.8) </a:t>
            </a:r>
            <a:r>
              <a:rPr lang="en-AU" sz="2000" dirty="0" err="1"/>
              <a:t>smtp.mailfrom</a:t>
            </a:r>
            <a:r>
              <a:rPr lang="en-AU" sz="2000" dirty="0"/>
              <a:t>=mail.haveibeenpwned.com; mydomain.com; </a:t>
            </a:r>
            <a:r>
              <a:rPr lang="en-AU" sz="2000" dirty="0" err="1"/>
              <a:t>dkim</a:t>
            </a:r>
            <a:r>
              <a:rPr lang="en-AU" sz="2000" dirty="0"/>
              <a:t>=pass (signature was verified) </a:t>
            </a:r>
            <a:r>
              <a:rPr lang="en-AU" sz="2000" dirty="0" err="1"/>
              <a:t>header.d</a:t>
            </a:r>
            <a:r>
              <a:rPr lang="en-AU" sz="2000" dirty="0"/>
              <a:t>=</a:t>
            </a:r>
            <a:r>
              <a:rPr lang="en-AU" sz="2000" dirty="0" err="1"/>
              <a:t>haveibeenpwned.com;mydomain.com</a:t>
            </a:r>
            <a:r>
              <a:rPr lang="en-AU" sz="2000" dirty="0"/>
              <a:t>; </a:t>
            </a:r>
            <a:r>
              <a:rPr lang="en-AU" sz="2000" dirty="0" err="1"/>
              <a:t>dmarc</a:t>
            </a:r>
            <a:r>
              <a:rPr lang="en-AU" sz="2000" dirty="0"/>
              <a:t>=pass action=none </a:t>
            </a:r>
            <a:r>
              <a:rPr lang="en-AU" sz="2000" dirty="0" err="1"/>
              <a:t>header.from</a:t>
            </a:r>
            <a:r>
              <a:rPr lang="en-AU" sz="2000" dirty="0"/>
              <a:t>=haveibeenpwned.com;</a:t>
            </a:r>
          </a:p>
          <a:p>
            <a:pPr marL="186254" indent="0">
              <a:buNone/>
            </a:pPr>
            <a:r>
              <a:rPr lang="en-AU" sz="2000" dirty="0">
                <a:solidFill>
                  <a:srgbClr val="FF0000"/>
                </a:solidFill>
              </a:rPr>
              <a:t>Received-SPF: </a:t>
            </a:r>
            <a:r>
              <a:rPr lang="en-AU" sz="2000" dirty="0"/>
              <a:t>Pass (protection.outlook.com: domain of mail.haveibeenpwned.com designates 167.89.85.8 as permitted sender) receiver=protection.outlook.com; client-</a:t>
            </a:r>
            <a:r>
              <a:rPr lang="en-AU" sz="2000" dirty="0" err="1"/>
              <a:t>ip</a:t>
            </a:r>
            <a:r>
              <a:rPr lang="en-AU" sz="2000" dirty="0"/>
              <a:t>=167.89.85.8; </a:t>
            </a:r>
            <a:r>
              <a:rPr lang="en-AU" sz="2000" dirty="0" err="1"/>
              <a:t>helo</a:t>
            </a:r>
            <a:r>
              <a:rPr lang="en-AU" sz="2000" dirty="0"/>
              <a:t>=o1.mail.haveibeenpwned.com;</a:t>
            </a:r>
          </a:p>
          <a:p>
            <a:pPr marL="186254" indent="0">
              <a:buNone/>
            </a:pPr>
            <a:r>
              <a:rPr lang="en-AU" sz="2000" dirty="0">
                <a:solidFill>
                  <a:srgbClr val="FF0000"/>
                </a:solidFill>
              </a:rPr>
              <a:t>DKIM-Signature: </a:t>
            </a:r>
            <a:r>
              <a:rPr lang="en-AU" sz="2000" dirty="0"/>
              <a:t>v=1; a=rsa-sha1; c=relaxed/relaxed; d=haveibeenpwned.com; h=</a:t>
            </a:r>
            <a:r>
              <a:rPr lang="en-AU" sz="2000" dirty="0" err="1"/>
              <a:t>list-unsubscribe:mime-version:from:to:subject:content-type</a:t>
            </a:r>
            <a:r>
              <a:rPr lang="en-AU" sz="2000" dirty="0"/>
              <a:t>; s=s1; </a:t>
            </a:r>
            <a:r>
              <a:rPr lang="en-AU" sz="2000" dirty="0" err="1"/>
              <a:t>bh</a:t>
            </a:r>
            <a:r>
              <a:rPr lang="en-AU" sz="2000" dirty="0"/>
              <a:t>=mFx0zhuzDsGoIla8aGV2t+ISE1M=; b=MT6P3xrFdv+WhFes4+EM7fOx//qsAcniNiv4B4hKTVsJ6Pnp+g4Kkb3o/BRQ1TjP9sMvwP/OePTdexGxujPdZzBLOt6wAEJBMn0h8tPtAgVEzGtdQM2lHCeS1DQrnG35rzQMN3LhRra17sOKvbLLoUC7F+6Op43i+2BoS4SYvMw=</a:t>
            </a:r>
          </a:p>
        </p:txBody>
      </p:sp>
    </p:spTree>
    <p:extLst>
      <p:ext uri="{BB962C8B-B14F-4D97-AF65-F5344CB8AC3E}">
        <p14:creationId xmlns:p14="http://schemas.microsoft.com/office/powerpoint/2010/main" val="1934200168"/>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D9CAE37-7884-4BCC-9426-E47484A19988}"/>
              </a:ext>
            </a:extLst>
          </p:cNvPr>
          <p:cNvGraphicFramePr/>
          <p:nvPr>
            <p:extLst>
              <p:ext uri="{D42A27DB-BD31-4B8C-83A1-F6EECF244321}">
                <p14:modId xmlns:p14="http://schemas.microsoft.com/office/powerpoint/2010/main" val="3593535470"/>
              </p:ext>
            </p:extLst>
          </p:nvPr>
        </p:nvGraphicFramePr>
        <p:xfrm>
          <a:off x="1557338" y="406340"/>
          <a:ext cx="9077324" cy="6051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4131C3A-5EA3-474A-A81C-BB5F34FA7F72}"/>
              </a:ext>
            </a:extLst>
          </p:cNvPr>
          <p:cNvSpPr txBox="1"/>
          <p:nvPr/>
        </p:nvSpPr>
        <p:spPr>
          <a:xfrm>
            <a:off x="0" y="6457890"/>
            <a:ext cx="4090737" cy="400110"/>
          </a:xfrm>
          <a:prstGeom prst="rect">
            <a:avLst/>
          </a:prstGeom>
          <a:noFill/>
        </p:spPr>
        <p:txBody>
          <a:bodyPr wrap="square" rtlCol="0">
            <a:spAutoFit/>
          </a:bodyPr>
          <a:lstStyle>
            <a:defPPr marR="0" lvl="0" algn="l" rtl="0">
              <a:lnSpc>
                <a:spcPct val="100000"/>
              </a:lnSpc>
              <a:spcBef>
                <a:spcPts val="0"/>
              </a:spcBef>
              <a:spcAft>
                <a:spcPts val="0"/>
              </a:spcAft>
            </a:defPPr>
            <a:lvl1pPr>
              <a:defRPr sz="1500">
                <a:solidFill>
                  <a:srgbClr val="C6DAEC"/>
                </a:solidFill>
                <a:latin typeface="Muli"/>
              </a:defRPr>
            </a:lvl1pPr>
          </a:lstStyle>
          <a:p>
            <a:r>
              <a:rPr lang="en-AU" sz="2000" dirty="0">
                <a:sym typeface="Muli"/>
              </a:rPr>
              <a:t>https</a:t>
            </a:r>
            <a:r>
              <a:rPr lang="en-AU" sz="2000" dirty="0"/>
              <a:t>://phishingscorecard.com/</a:t>
            </a:r>
          </a:p>
        </p:txBody>
      </p:sp>
    </p:spTree>
    <p:extLst>
      <p:ext uri="{BB962C8B-B14F-4D97-AF65-F5344CB8AC3E}">
        <p14:creationId xmlns:p14="http://schemas.microsoft.com/office/powerpoint/2010/main" val="4173274981"/>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657600" y="2314333"/>
            <a:ext cx="7518400" cy="1546400"/>
          </a:xfrm>
          <a:prstGeom prst="rect">
            <a:avLst/>
          </a:prstGeom>
        </p:spPr>
        <p:txBody>
          <a:bodyPr spcFirstLastPara="1" wrap="square" lIns="121900" tIns="121900" rIns="121900" bIns="121900" anchor="b" anchorCtr="0">
            <a:noAutofit/>
          </a:bodyPr>
          <a:lstStyle/>
          <a:p>
            <a:r>
              <a:rPr lang="en-AU" dirty="0"/>
              <a:t>Packages &amp; Dependencies</a:t>
            </a:r>
            <a:endParaRPr dirty="0"/>
          </a:p>
        </p:txBody>
      </p:sp>
      <p:sp>
        <p:nvSpPr>
          <p:cNvPr id="350" name="Shape 350"/>
          <p:cNvSpPr txBox="1">
            <a:spLocks noGrp="1"/>
          </p:cNvSpPr>
          <p:nvPr>
            <p:ph type="subTitle" idx="1"/>
          </p:nvPr>
        </p:nvSpPr>
        <p:spPr>
          <a:xfrm>
            <a:off x="3657603" y="3761340"/>
            <a:ext cx="7594800" cy="1046400"/>
          </a:xfrm>
          <a:prstGeom prst="rect">
            <a:avLst/>
          </a:prstGeom>
        </p:spPr>
        <p:txBody>
          <a:bodyPr spcFirstLastPara="1" wrap="square" lIns="121900" tIns="121900" rIns="121900" bIns="121900" anchor="t" anchorCtr="0">
            <a:noAutofit/>
          </a:bodyPr>
          <a:lstStyle/>
          <a:p>
            <a:pPr marL="0" indent="0"/>
            <a:r>
              <a:rPr lang="en-AU" dirty="0"/>
              <a:t>Turtles all the way down</a:t>
            </a:r>
            <a:endParaRPr dirty="0"/>
          </a:p>
        </p:txBody>
      </p:sp>
    </p:spTree>
    <p:extLst>
      <p:ext uri="{BB962C8B-B14F-4D97-AF65-F5344CB8AC3E}">
        <p14:creationId xmlns:p14="http://schemas.microsoft.com/office/powerpoint/2010/main" val="1793787098"/>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Docker Images</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pPr marL="186254" indent="0">
              <a:buNone/>
            </a:pPr>
            <a:r>
              <a:rPr lang="en-AU" dirty="0"/>
              <a:t>“</a:t>
            </a:r>
            <a:r>
              <a:rPr lang="en-US" dirty="0"/>
              <a:t>Malicious Docker Containers Earn </a:t>
            </a:r>
            <a:r>
              <a:rPr lang="en-US" dirty="0" err="1"/>
              <a:t>Cryptomining</a:t>
            </a:r>
            <a:r>
              <a:rPr lang="en-US" dirty="0"/>
              <a:t> Criminals $90K”, Threat Post, 2018-06-13</a:t>
            </a:r>
            <a:endParaRPr lang="en-AU" dirty="0"/>
          </a:p>
        </p:txBody>
      </p:sp>
    </p:spTree>
    <p:extLst>
      <p:ext uri="{BB962C8B-B14F-4D97-AF65-F5344CB8AC3E}">
        <p14:creationId xmlns:p14="http://schemas.microsoft.com/office/powerpoint/2010/main" val="92470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err="1"/>
              <a:t>Browsealoud</a:t>
            </a:r>
            <a:endParaRPr lang="en-AU" dirty="0"/>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pPr marL="186254" indent="0">
              <a:buNone/>
            </a:pPr>
            <a:r>
              <a:rPr lang="en-AU" dirty="0"/>
              <a:t>“</a:t>
            </a:r>
            <a:r>
              <a:rPr lang="en-US" dirty="0"/>
              <a:t>UK ICO, USCourts.gov... Thousands of websites hijacked by hidden crypto-mining code after popular plugin pwned”, The Register, 2018-02-11</a:t>
            </a:r>
            <a:endParaRPr lang="en-AU" dirty="0"/>
          </a:p>
        </p:txBody>
      </p:sp>
    </p:spTree>
    <p:extLst>
      <p:ext uri="{BB962C8B-B14F-4D97-AF65-F5344CB8AC3E}">
        <p14:creationId xmlns:p14="http://schemas.microsoft.com/office/powerpoint/2010/main" val="1452299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F3DD-0120-47F4-9533-9AA59AE6D44F}"/>
              </a:ext>
            </a:extLst>
          </p:cNvPr>
          <p:cNvSpPr>
            <a:spLocks noGrp="1"/>
          </p:cNvSpPr>
          <p:nvPr>
            <p:ph type="title"/>
          </p:nvPr>
        </p:nvSpPr>
        <p:spPr/>
        <p:txBody>
          <a:bodyPr/>
          <a:lstStyle/>
          <a:p>
            <a:r>
              <a:rPr lang="en-AU" dirty="0"/>
              <a:t>Eslint</a:t>
            </a:r>
          </a:p>
        </p:txBody>
      </p:sp>
      <p:sp>
        <p:nvSpPr>
          <p:cNvPr id="3" name="Text Placeholder 2">
            <a:extLst>
              <a:ext uri="{FF2B5EF4-FFF2-40B4-BE49-F238E27FC236}">
                <a16:creationId xmlns:a16="http://schemas.microsoft.com/office/drawing/2014/main" id="{6AE6DD96-D372-4174-9266-6941F1F7E45A}"/>
              </a:ext>
            </a:extLst>
          </p:cNvPr>
          <p:cNvSpPr>
            <a:spLocks noGrp="1"/>
          </p:cNvSpPr>
          <p:nvPr>
            <p:ph type="body" idx="1"/>
          </p:nvPr>
        </p:nvSpPr>
        <p:spPr/>
        <p:txBody>
          <a:bodyPr/>
          <a:lstStyle/>
          <a:p>
            <a:pPr marL="186254" indent="0">
              <a:buNone/>
            </a:pPr>
            <a:r>
              <a:rPr lang="en-US" dirty="0"/>
              <a:t>“Postmortem for Malicious Packages Published on July 12th, 2018”, </a:t>
            </a:r>
            <a:r>
              <a:rPr lang="en-US" dirty="0" err="1"/>
              <a:t>ESLint</a:t>
            </a:r>
            <a:r>
              <a:rPr lang="en-US" dirty="0"/>
              <a:t>, 2018-07</a:t>
            </a:r>
            <a:endParaRPr lang="en-AU" dirty="0"/>
          </a:p>
        </p:txBody>
      </p:sp>
    </p:spTree>
    <p:extLst>
      <p:ext uri="{BB962C8B-B14F-4D97-AF65-F5344CB8AC3E}">
        <p14:creationId xmlns:p14="http://schemas.microsoft.com/office/powerpoint/2010/main" val="6585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ctrTitle"/>
          </p:nvPr>
        </p:nvSpPr>
        <p:spPr>
          <a:xfrm>
            <a:off x="3657600" y="2314333"/>
            <a:ext cx="7518400" cy="1546400"/>
          </a:xfrm>
          <a:prstGeom prst="rect">
            <a:avLst/>
          </a:prstGeom>
        </p:spPr>
        <p:txBody>
          <a:bodyPr spcFirstLastPara="1" wrap="square" lIns="121900" tIns="121900" rIns="121900" bIns="121900" anchor="b" anchorCtr="0">
            <a:noAutofit/>
          </a:bodyPr>
          <a:lstStyle/>
          <a:p>
            <a:r>
              <a:rPr lang="en-AU" dirty="0"/>
              <a:t>CI/CD</a:t>
            </a:r>
            <a:endParaRPr dirty="0"/>
          </a:p>
        </p:txBody>
      </p:sp>
      <p:sp>
        <p:nvSpPr>
          <p:cNvPr id="350" name="Shape 350"/>
          <p:cNvSpPr txBox="1">
            <a:spLocks noGrp="1"/>
          </p:cNvSpPr>
          <p:nvPr>
            <p:ph type="subTitle" idx="1"/>
          </p:nvPr>
        </p:nvSpPr>
        <p:spPr>
          <a:xfrm>
            <a:off x="3657603" y="3761340"/>
            <a:ext cx="7594800" cy="1046400"/>
          </a:xfrm>
          <a:prstGeom prst="rect">
            <a:avLst/>
          </a:prstGeom>
        </p:spPr>
        <p:txBody>
          <a:bodyPr spcFirstLastPara="1" wrap="square" lIns="121900" tIns="121900" rIns="121900" bIns="121900" anchor="t" anchorCtr="0">
            <a:noAutofit/>
          </a:bodyPr>
          <a:lstStyle/>
          <a:p>
            <a:pPr marL="0" indent="0"/>
            <a:r>
              <a:rPr lang="en-AU" dirty="0"/>
              <a:t>Pushing code around and around and around and around and …</a:t>
            </a:r>
            <a:endParaRPr dirty="0"/>
          </a:p>
        </p:txBody>
      </p:sp>
    </p:spTree>
    <p:extLst>
      <p:ext uri="{BB962C8B-B14F-4D97-AF65-F5344CB8AC3E}">
        <p14:creationId xmlns:p14="http://schemas.microsoft.com/office/powerpoint/2010/main" val="448468522"/>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2734936" y="2780801"/>
            <a:ext cx="8376400" cy="1093200"/>
          </a:xfrm>
          <a:prstGeom prst="rect">
            <a:avLst/>
          </a:prstGeom>
        </p:spPr>
        <p:txBody>
          <a:bodyPr spcFirstLastPara="1" wrap="square" lIns="121900" tIns="121900" rIns="121900" bIns="121900" anchor="ctr" anchorCtr="0">
            <a:noAutofit/>
          </a:bodyPr>
          <a:lstStyle/>
          <a:p>
            <a:pPr marL="0" indent="0">
              <a:buNone/>
            </a:pPr>
            <a:r>
              <a:rPr lang="en-US" dirty="0"/>
              <a:t>The maintainer whose account was compromised had reused their </a:t>
            </a:r>
            <a:r>
              <a:rPr lang="en-US" dirty="0" err="1"/>
              <a:t>npm</a:t>
            </a:r>
            <a:r>
              <a:rPr lang="en-US" dirty="0"/>
              <a:t> password on several other sites and did not have two-factor authentication enabled on their </a:t>
            </a:r>
            <a:r>
              <a:rPr lang="en-US" dirty="0" err="1"/>
              <a:t>npm</a:t>
            </a:r>
            <a:r>
              <a:rPr lang="en-US" dirty="0"/>
              <a:t> account.</a:t>
            </a:r>
            <a:endParaRPr dirty="0"/>
          </a:p>
        </p:txBody>
      </p:sp>
    </p:spTree>
    <p:extLst>
      <p:ext uri="{BB962C8B-B14F-4D97-AF65-F5344CB8AC3E}">
        <p14:creationId xmlns:p14="http://schemas.microsoft.com/office/powerpoint/2010/main" val="3665067110"/>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2310269" y="2314135"/>
            <a:ext cx="6592400" cy="860400"/>
          </a:xfrm>
          <a:prstGeom prst="rect">
            <a:avLst/>
          </a:prstGeom>
        </p:spPr>
        <p:txBody>
          <a:bodyPr spcFirstLastPara="1" wrap="square" lIns="121900" tIns="121900" rIns="121900" bIns="121900" anchor="b" anchorCtr="0">
            <a:noAutofit/>
          </a:bodyPr>
          <a:lstStyle/>
          <a:p>
            <a:r>
              <a:rPr lang="en-AU" dirty="0"/>
              <a:t>Resources</a:t>
            </a:r>
            <a:endParaRPr dirty="0"/>
          </a:p>
        </p:txBody>
      </p:sp>
      <p:sp>
        <p:nvSpPr>
          <p:cNvPr id="551" name="Shape 551"/>
          <p:cNvSpPr txBox="1">
            <a:spLocks noGrp="1"/>
          </p:cNvSpPr>
          <p:nvPr>
            <p:ph type="body" idx="1"/>
          </p:nvPr>
        </p:nvSpPr>
        <p:spPr>
          <a:xfrm>
            <a:off x="2310269" y="3006833"/>
            <a:ext cx="6592400" cy="2213200"/>
          </a:xfrm>
          <a:prstGeom prst="rect">
            <a:avLst/>
          </a:prstGeom>
        </p:spPr>
        <p:txBody>
          <a:bodyPr spcFirstLastPara="1" wrap="square" lIns="121900" tIns="121900" rIns="121900" bIns="121900" anchor="t" anchorCtr="0">
            <a:noAutofit/>
          </a:bodyPr>
          <a:lstStyle/>
          <a:p>
            <a:pPr>
              <a:lnSpc>
                <a:spcPct val="115000"/>
              </a:lnSpc>
              <a:buClr>
                <a:srgbClr val="C6DAEC"/>
              </a:buClr>
            </a:pPr>
            <a:r>
              <a:rPr lang="en-AU"/>
              <a:t>MX</a:t>
            </a:r>
            <a:endParaRPr dirty="0"/>
          </a:p>
          <a:p>
            <a:pPr>
              <a:lnSpc>
                <a:spcPct val="115000"/>
              </a:lnSpc>
              <a:spcBef>
                <a:spcPts val="0"/>
              </a:spcBef>
              <a:buClr>
                <a:srgbClr val="C6DAEC"/>
              </a:buClr>
            </a:pPr>
            <a:r>
              <a:rPr lang="en" dirty="0"/>
              <a:t>-</a:t>
            </a:r>
          </a:p>
          <a:p>
            <a:pPr>
              <a:lnSpc>
                <a:spcPct val="115000"/>
              </a:lnSpc>
              <a:spcBef>
                <a:spcPts val="0"/>
              </a:spcBef>
              <a:buClr>
                <a:srgbClr val="C6DAEC"/>
              </a:buClr>
            </a:pPr>
            <a:r>
              <a:rPr lang="en" dirty="0"/>
              <a:t>-</a:t>
            </a:r>
          </a:p>
          <a:p>
            <a:pPr>
              <a:lnSpc>
                <a:spcPct val="115000"/>
              </a:lnSpc>
              <a:spcBef>
                <a:spcPts val="0"/>
              </a:spcBef>
              <a:buClr>
                <a:srgbClr val="C6DAEC"/>
              </a:buClr>
            </a:pPr>
            <a:r>
              <a:rPr lang="en-AU" sz="2000" b="1" dirty="0">
                <a:solidFill>
                  <a:schemeClr val="accent5"/>
                </a:solidFill>
              </a:rPr>
              <a:t>Posh Security:</a:t>
            </a:r>
            <a:r>
              <a:rPr lang="en-AU" sz="2000" dirty="0"/>
              <a:t> </a:t>
            </a:r>
            <a:r>
              <a:rPr lang="en-AU" sz="2000" i="1" dirty="0"/>
              <a:t>Managing DNS with DNSControl, CloudFlare, DNSimple, GitHub, VSTS, Key Vault, and Docker!</a:t>
            </a:r>
            <a:r>
              <a:rPr lang="en-AU" sz="2000" dirty="0"/>
              <a:t> </a:t>
            </a:r>
            <a:r>
              <a:rPr lang="en-AU" sz="2000" u="sng" dirty="0">
                <a:solidFill>
                  <a:schemeClr val="accent4"/>
                </a:solidFill>
              </a:rPr>
              <a:t>http://bit.ly/DNSControl</a:t>
            </a:r>
          </a:p>
          <a:p>
            <a:pPr>
              <a:lnSpc>
                <a:spcPct val="115000"/>
              </a:lnSpc>
              <a:spcBef>
                <a:spcPts val="0"/>
              </a:spcBef>
              <a:buClr>
                <a:srgbClr val="C6DAEC"/>
              </a:buClr>
            </a:pPr>
            <a:endParaRPr dirty="0"/>
          </a:p>
        </p:txBody>
      </p:sp>
    </p:spTree>
    <p:extLst>
      <p:ext uri="{BB962C8B-B14F-4D97-AF65-F5344CB8AC3E}">
        <p14:creationId xmlns:p14="http://schemas.microsoft.com/office/powerpoint/2010/main" val="1214927984"/>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p:nvPr/>
        </p:nvSpPr>
        <p:spPr>
          <a:xfrm rot="-5400000">
            <a:off x="1404800" y="711068"/>
            <a:ext cx="2474400" cy="2857200"/>
          </a:xfrm>
          <a:custGeom>
            <a:avLst/>
            <a:gdLst/>
            <a:ahLst/>
            <a:cxnLst/>
            <a:rect l="0" t="0" r="0" b="0"/>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algn="ctr">
              <a:buClr>
                <a:srgbClr val="FFFFFF"/>
              </a:buClr>
            </a:pPr>
            <a:endParaRPr sz="4267">
              <a:solidFill>
                <a:srgbClr val="FFFFFF"/>
              </a:solidFill>
              <a:latin typeface="Helvetica Neue"/>
              <a:ea typeface="Helvetica Neue"/>
              <a:cs typeface="Helvetica Neue"/>
              <a:sym typeface="Helvetica Neue"/>
            </a:endParaRPr>
          </a:p>
        </p:txBody>
      </p:sp>
      <p:sp>
        <p:nvSpPr>
          <p:cNvPr id="543" name="Shape 543"/>
          <p:cNvSpPr txBox="1">
            <a:spLocks noGrp="1"/>
          </p:cNvSpPr>
          <p:nvPr>
            <p:ph type="ctrTitle" idx="4294967295"/>
          </p:nvPr>
        </p:nvSpPr>
        <p:spPr>
          <a:xfrm>
            <a:off x="4203700" y="1806333"/>
            <a:ext cx="6082800" cy="1546400"/>
          </a:xfrm>
          <a:prstGeom prst="rect">
            <a:avLst/>
          </a:prstGeom>
        </p:spPr>
        <p:txBody>
          <a:bodyPr spcFirstLastPara="1" wrap="square" lIns="121900" tIns="121900" rIns="121900" bIns="121900" anchor="b" anchorCtr="0">
            <a:noAutofit/>
          </a:bodyPr>
          <a:lstStyle/>
          <a:p>
            <a:r>
              <a:rPr lang="en" sz="10666"/>
              <a:t>Thanks!</a:t>
            </a:r>
            <a:endParaRPr sz="10666"/>
          </a:p>
        </p:txBody>
      </p:sp>
      <p:sp>
        <p:nvSpPr>
          <p:cNvPr id="544" name="Shape 544"/>
          <p:cNvSpPr txBox="1">
            <a:spLocks noGrp="1"/>
          </p:cNvSpPr>
          <p:nvPr>
            <p:ph type="body" idx="4294967295"/>
          </p:nvPr>
        </p:nvSpPr>
        <p:spPr>
          <a:xfrm>
            <a:off x="4381960" y="3200336"/>
            <a:ext cx="6082800" cy="3282000"/>
          </a:xfrm>
          <a:prstGeom prst="rect">
            <a:avLst/>
          </a:prstGeom>
        </p:spPr>
        <p:txBody>
          <a:bodyPr spcFirstLastPara="1" wrap="square" lIns="121900" tIns="121900" rIns="121900" bIns="121900" anchor="t" anchorCtr="0">
            <a:noAutofit/>
          </a:bodyPr>
          <a:lstStyle/>
          <a:p>
            <a:pPr marL="0" indent="0">
              <a:buNone/>
            </a:pPr>
            <a:r>
              <a:rPr lang="en" sz="4800" b="1" dirty="0"/>
              <a:t>Any questions?</a:t>
            </a:r>
            <a:endParaRPr dirty="0"/>
          </a:p>
          <a:p>
            <a:pPr marL="0" indent="0">
              <a:buClr>
                <a:schemeClr val="dk1"/>
              </a:buClr>
              <a:buSzPts val="1100"/>
              <a:buNone/>
            </a:pPr>
            <a:r>
              <a:rPr lang="en" dirty="0"/>
              <a:t>You can find me at:</a:t>
            </a:r>
            <a:endParaRPr dirty="0"/>
          </a:p>
          <a:p>
            <a:pPr marL="609555" indent="-423301"/>
            <a:r>
              <a:rPr lang="en" dirty="0"/>
              <a:t>@kjacobsen</a:t>
            </a:r>
            <a:endParaRPr dirty="0"/>
          </a:p>
          <a:p>
            <a:pPr marL="609555" indent="-423301">
              <a:spcBef>
                <a:spcPts val="0"/>
              </a:spcBef>
            </a:pPr>
            <a:r>
              <a:rPr lang="en-AU" dirty="0"/>
              <a:t>Poshsecurity.com</a:t>
            </a:r>
            <a:endParaRPr dirty="0"/>
          </a:p>
        </p:txBody>
      </p:sp>
      <p:sp>
        <p:nvSpPr>
          <p:cNvPr id="545" name="Shape 545"/>
          <p:cNvSpPr/>
          <p:nvPr/>
        </p:nvSpPr>
        <p:spPr>
          <a:xfrm>
            <a:off x="2122299" y="1616781"/>
            <a:ext cx="1039415" cy="1039415"/>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409243182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3444433"/>
            <a:ext cx="5004000" cy="860400"/>
          </a:xfrm>
          <a:prstGeom prst="rect">
            <a:avLst/>
          </a:prstGeom>
        </p:spPr>
        <p:txBody>
          <a:bodyPr spcFirstLastPara="1" wrap="square" lIns="121900" tIns="121900" rIns="121900" bIns="121900" anchor="ctr" anchorCtr="0">
            <a:noAutofit/>
          </a:bodyPr>
          <a:lstStyle/>
          <a:p>
            <a:r>
              <a:rPr lang="en-AU" dirty="0"/>
              <a:t>Publicly Exposed</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Internet accessible</a:t>
            </a:r>
          </a:p>
          <a:p>
            <a:pPr marL="380990" indent="-380990"/>
            <a:r>
              <a:rPr lang="en-AU" dirty="0"/>
              <a:t>Limited or no firewall rules</a:t>
            </a:r>
          </a:p>
          <a:p>
            <a:pPr marL="380990" indent="-380990"/>
            <a:endParaRPr dirty="0"/>
          </a:p>
        </p:txBody>
      </p:sp>
      <p:pic>
        <p:nvPicPr>
          <p:cNvPr id="402" name="Shape 402"/>
          <p:cNvPicPr preferRelativeResize="0"/>
          <p:nvPr/>
        </p:nvPicPr>
        <p:blipFill>
          <a:blip r:embed="rId3"/>
          <a:stretch>
            <a:fillRect/>
          </a:stretch>
        </p:blipFill>
        <p:spPr>
          <a:xfrm>
            <a:off x="-584200" y="1977573"/>
            <a:ext cx="5537200" cy="3945255"/>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74330974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3444433"/>
            <a:ext cx="5004000" cy="860400"/>
          </a:xfrm>
          <a:prstGeom prst="rect">
            <a:avLst/>
          </a:prstGeom>
        </p:spPr>
        <p:txBody>
          <a:bodyPr spcFirstLastPara="1" wrap="square" lIns="121900" tIns="121900" rIns="121900" bIns="121900" anchor="ctr" anchorCtr="0">
            <a:noAutofit/>
          </a:bodyPr>
          <a:lstStyle/>
          <a:p>
            <a:r>
              <a:rPr lang="en-AU" dirty="0"/>
              <a:t>Weak Authentication</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No SSL/TLS</a:t>
            </a:r>
          </a:p>
          <a:p>
            <a:pPr marL="380990" indent="-380990"/>
            <a:r>
              <a:rPr lang="en-AU" dirty="0"/>
              <a:t>Shared accounts</a:t>
            </a:r>
          </a:p>
          <a:p>
            <a:pPr marL="380990" indent="-380990"/>
            <a:r>
              <a:rPr lang="en-AU" dirty="0"/>
              <a:t>Stale accounts</a:t>
            </a:r>
          </a:p>
          <a:p>
            <a:pPr marL="380990" indent="-380990"/>
            <a:r>
              <a:rPr lang="en-AU" dirty="0"/>
              <a:t>No MFA</a:t>
            </a:r>
          </a:p>
        </p:txBody>
      </p:sp>
      <p:pic>
        <p:nvPicPr>
          <p:cNvPr id="402" name="Shape 402"/>
          <p:cNvPicPr preferRelativeResize="0"/>
          <p:nvPr/>
        </p:nvPicPr>
        <p:blipFill>
          <a:blip r:embed="rId3"/>
          <a:stretch>
            <a:fillRect/>
          </a:stretch>
        </p:blipFill>
        <p:spPr>
          <a:xfrm>
            <a:off x="-583200" y="1977573"/>
            <a:ext cx="5536800" cy="3945255"/>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97402873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3444433"/>
            <a:ext cx="5004000" cy="860400"/>
          </a:xfrm>
          <a:prstGeom prst="rect">
            <a:avLst/>
          </a:prstGeom>
        </p:spPr>
        <p:txBody>
          <a:bodyPr spcFirstLastPara="1" wrap="square" lIns="121900" tIns="121900" rIns="121900" bIns="121900" anchor="ctr" anchorCtr="0">
            <a:noAutofit/>
          </a:bodyPr>
          <a:lstStyle/>
          <a:p>
            <a:r>
              <a:rPr lang="en-AU" dirty="0"/>
              <a:t>Significant Privileges</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Operating System privileges</a:t>
            </a:r>
          </a:p>
          <a:p>
            <a:pPr marL="380990" indent="-380990"/>
            <a:r>
              <a:rPr lang="en-AU" dirty="0"/>
              <a:t>Cloud privileges</a:t>
            </a:r>
            <a:endParaRPr dirty="0"/>
          </a:p>
        </p:txBody>
      </p:sp>
      <p:pic>
        <p:nvPicPr>
          <p:cNvPr id="402" name="Shape 402"/>
          <p:cNvPicPr preferRelativeResize="0"/>
          <p:nvPr/>
        </p:nvPicPr>
        <p:blipFill>
          <a:blip r:embed="rId3"/>
          <a:stretch>
            <a:fillRect/>
          </a:stretch>
        </p:blipFill>
        <p:spPr>
          <a:xfrm>
            <a:off x="-583200" y="1977573"/>
            <a:ext cx="5536800" cy="3945255"/>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60071849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5245100" y="3444433"/>
            <a:ext cx="5004000" cy="860400"/>
          </a:xfrm>
          <a:prstGeom prst="rect">
            <a:avLst/>
          </a:prstGeom>
        </p:spPr>
        <p:txBody>
          <a:bodyPr spcFirstLastPara="1" wrap="square" lIns="121900" tIns="121900" rIns="121900" bIns="121900" anchor="ctr" anchorCtr="0">
            <a:noAutofit/>
          </a:bodyPr>
          <a:lstStyle/>
          <a:p>
            <a:r>
              <a:rPr lang="en-AU" dirty="0"/>
              <a:t>Patching</a:t>
            </a:r>
            <a:endParaRPr dirty="0"/>
          </a:p>
        </p:txBody>
      </p:sp>
      <p:sp>
        <p:nvSpPr>
          <p:cNvPr id="401" name="Shape 401"/>
          <p:cNvSpPr txBox="1">
            <a:spLocks noGrp="1"/>
          </p:cNvSpPr>
          <p:nvPr>
            <p:ph type="body" idx="4294967295"/>
          </p:nvPr>
        </p:nvSpPr>
        <p:spPr>
          <a:xfrm>
            <a:off x="5245100" y="4330700"/>
            <a:ext cx="5004000" cy="1625600"/>
          </a:xfrm>
          <a:prstGeom prst="rect">
            <a:avLst/>
          </a:prstGeom>
        </p:spPr>
        <p:txBody>
          <a:bodyPr spcFirstLastPara="1" wrap="square" lIns="121900" tIns="121900" rIns="121900" bIns="121900" anchor="t" anchorCtr="0">
            <a:noAutofit/>
          </a:bodyPr>
          <a:lstStyle/>
          <a:p>
            <a:pPr marL="380990" indent="-380990"/>
            <a:r>
              <a:rPr lang="en-AU" dirty="0"/>
              <a:t>Operating System</a:t>
            </a:r>
          </a:p>
          <a:p>
            <a:pPr marL="380990" indent="-380990"/>
            <a:r>
              <a:rPr lang="en-AU" dirty="0"/>
              <a:t>CI/CD Tools</a:t>
            </a:r>
          </a:p>
          <a:p>
            <a:pPr marL="380990" indent="-380990"/>
            <a:r>
              <a:rPr lang="en-AU" dirty="0"/>
              <a:t>Dependencies (Git)</a:t>
            </a:r>
          </a:p>
          <a:p>
            <a:pPr marL="380990" indent="-380990"/>
            <a:endParaRPr dirty="0"/>
          </a:p>
        </p:txBody>
      </p:sp>
      <p:pic>
        <p:nvPicPr>
          <p:cNvPr id="402" name="Shape 402"/>
          <p:cNvPicPr preferRelativeResize="0"/>
          <p:nvPr/>
        </p:nvPicPr>
        <p:blipFill>
          <a:blip r:embed="rId3"/>
          <a:stretch>
            <a:fillRect/>
          </a:stretch>
        </p:blipFill>
        <p:spPr>
          <a:xfrm>
            <a:off x="-583200" y="1976400"/>
            <a:ext cx="5536800" cy="3945600"/>
          </a:xfrm>
          <a:prstGeom prst="hexagon">
            <a:avLst>
              <a:gd name="adj" fmla="val 0"/>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94958262"/>
      </p:ext>
    </p:extLst>
  </p:cSld>
  <p:clrMapOvr>
    <a:masterClrMapping/>
  </p:clrMapOvr>
  <p:transition>
    <p:fade thruBlk="1"/>
  </p:transition>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11032</TotalTime>
  <Words>7560</Words>
  <Application>Microsoft Office PowerPoint</Application>
  <PresentationFormat>Widescreen</PresentationFormat>
  <Paragraphs>562</Paragraphs>
  <Slides>52</Slides>
  <Notes>52</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Helvetica Neue</vt:lpstr>
      <vt:lpstr>Calibri</vt:lpstr>
      <vt:lpstr>Calibri Light</vt:lpstr>
      <vt:lpstr>Consolas</vt:lpstr>
      <vt:lpstr>Nixie One</vt:lpstr>
      <vt:lpstr>Muli</vt:lpstr>
      <vt:lpstr>Imogen template</vt:lpstr>
      <vt:lpstr>Office Theme</vt:lpstr>
      <vt:lpstr>The Boring Security Talk</vt:lpstr>
      <vt:lpstr>PowerPoint Presentation</vt:lpstr>
      <vt:lpstr>Hello!</vt:lpstr>
      <vt:lpstr>Why The Boring Security Talk?</vt:lpstr>
      <vt:lpstr>CI/CD</vt:lpstr>
      <vt:lpstr>Publicly Exposed</vt:lpstr>
      <vt:lpstr>Weak Authentication</vt:lpstr>
      <vt:lpstr>Significant Privileges</vt:lpstr>
      <vt:lpstr>Patching</vt:lpstr>
      <vt:lpstr>Attacks Happen</vt:lpstr>
      <vt:lpstr>Restricting Access</vt:lpstr>
      <vt:lpstr>Using SSO and MFA</vt:lpstr>
      <vt:lpstr>Least Privilege</vt:lpstr>
      <vt:lpstr>Patching</vt:lpstr>
      <vt:lpstr>PR Validation</vt:lpstr>
      <vt:lpstr>DNS</vt:lpstr>
      <vt:lpstr>Change Control</vt:lpstr>
      <vt:lpstr>Speed</vt:lpstr>
      <vt:lpstr>Visibility</vt:lpstr>
      <vt:lpstr>Bad GUIs</vt:lpstr>
      <vt:lpstr>Attacks Happen</vt:lpstr>
      <vt:lpstr>DNS Control</vt:lpstr>
      <vt:lpstr>A Recognisable Format</vt:lpstr>
      <vt:lpstr>Version Control</vt:lpstr>
      <vt:lpstr>Pull Requests</vt:lpstr>
      <vt:lpstr>CI/CD</vt:lpstr>
      <vt:lpstr>PowerPoint Presentation</vt:lpstr>
      <vt:lpstr>PowerPoint Presentation</vt:lpstr>
      <vt:lpstr>PowerPoint Presentation</vt:lpstr>
      <vt:lpstr>Email</vt:lpstr>
      <vt:lpstr>The Issues With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Sources</vt:lpstr>
      <vt:lpstr>PowerPoint Presentation</vt:lpstr>
      <vt:lpstr>SPF</vt:lpstr>
      <vt:lpstr>DKIM</vt:lpstr>
      <vt:lpstr>DMARC</vt:lpstr>
      <vt:lpstr>PowerPoint Presentation</vt:lpstr>
      <vt:lpstr>PowerPoint Presentation</vt:lpstr>
      <vt:lpstr>Packages &amp; Dependencies</vt:lpstr>
      <vt:lpstr>Docker Images</vt:lpstr>
      <vt:lpstr>Browsealoud</vt:lpstr>
      <vt:lpstr>Eslint</vt:lpstr>
      <vt:lpstr>PowerPoint Presentation</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Kieran Jacobsen</cp:lastModifiedBy>
  <cp:revision>1</cp:revision>
  <dcterms:modified xsi:type="dcterms:W3CDTF">2018-09-14T11:53:37Z</dcterms:modified>
</cp:coreProperties>
</file>