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20.xml" ContentType="application/vnd.openxmlformats-officedocument.presentationml.tags+xml"/>
  <Override PartName="/ppt/notesSlides/notesSlide20.xml" ContentType="application/vnd.openxmlformats-officedocument.presentationml.notesSlide+xml"/>
  <Override PartName="/ppt/tags/tag21.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22.xml" ContentType="application/vnd.openxmlformats-officedocument.presentationml.tags+xml"/>
  <Override PartName="/ppt/notesSlides/notesSlide23.xml" ContentType="application/vnd.openxmlformats-officedocument.presentationml.notesSlide+xml"/>
  <Override PartName="/ppt/tags/tag23.xml" ContentType="application/vnd.openxmlformats-officedocument.presentationml.tags+xml"/>
  <Override PartName="/ppt/notesSlides/notesSlide24.xml" ContentType="application/vnd.openxmlformats-officedocument.presentationml.notesSlide+xml"/>
  <Override PartName="/ppt/tags/tag24.xml" ContentType="application/vnd.openxmlformats-officedocument.presentationml.tags+xml"/>
  <Override PartName="/ppt/notesSlides/notesSlide25.xml" ContentType="application/vnd.openxmlformats-officedocument.presentationml.notesSlide+xml"/>
  <Override PartName="/ppt/tags/tag25.xml" ContentType="application/vnd.openxmlformats-officedocument.presentationml.tags+xml"/>
  <Override PartName="/ppt/notesSlides/notesSlide26.xml" ContentType="application/vnd.openxmlformats-officedocument.presentationml.notesSlide+xml"/>
  <Override PartName="/ppt/tags/tag26.xml" ContentType="application/vnd.openxmlformats-officedocument.presentationml.tags+xml"/>
  <Override PartName="/ppt/notesSlides/notesSlide27.xml" ContentType="application/vnd.openxmlformats-officedocument.presentationml.notesSlide+xml"/>
  <Override PartName="/ppt/tags/tag27.xml" ContentType="application/vnd.openxmlformats-officedocument.presentationml.tags+xml"/>
  <Override PartName="/ppt/notesSlides/notesSlide28.xml" ContentType="application/vnd.openxmlformats-officedocument.presentationml.notesSlide+xml"/>
  <Override PartName="/ppt/tags/tag28.xml" ContentType="application/vnd.openxmlformats-officedocument.presentationml.tags+xml"/>
  <Override PartName="/ppt/notesSlides/notesSlide29.xml" ContentType="application/vnd.openxmlformats-officedocument.presentationml.notesSlide+xml"/>
  <Override PartName="/ppt/tags/tag29.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30.xml" ContentType="application/vnd.openxmlformats-officedocument.presentationml.tags+xml"/>
  <Override PartName="/ppt/notesSlides/notesSlide32.xml" ContentType="application/vnd.openxmlformats-officedocument.presentationml.notesSlide+xml"/>
  <Override PartName="/ppt/tags/tag31.xml" ContentType="application/vnd.openxmlformats-officedocument.presentationml.tags+xml"/>
  <Override PartName="/ppt/notesSlides/notesSlide33.xml" ContentType="application/vnd.openxmlformats-officedocument.presentationml.notesSlide+xml"/>
  <Override PartName="/ppt/tags/tag32.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33.xml" ContentType="application/vnd.openxmlformats-officedocument.presentationml.tags+xml"/>
  <Override PartName="/ppt/notesSlides/notesSlide36.xml" ContentType="application/vnd.openxmlformats-officedocument.presentationml.notesSlide+xml"/>
  <Override PartName="/ppt/tags/tag34.xml" ContentType="application/vnd.openxmlformats-officedocument.presentationml.tags+xml"/>
  <Override PartName="/ppt/notesSlides/notesSlide37.xml" ContentType="application/vnd.openxmlformats-officedocument.presentationml.notesSlide+xml"/>
  <Override PartName="/ppt/tags/tag35.xml" ContentType="application/vnd.openxmlformats-officedocument.presentationml.tags+xml"/>
  <Override PartName="/ppt/notesSlides/notesSlide38.xml" ContentType="application/vnd.openxmlformats-officedocument.presentationml.notesSlide+xml"/>
  <Override PartName="/ppt/tags/tag36.xml" ContentType="application/vnd.openxmlformats-officedocument.presentationml.tags+xml"/>
  <Override PartName="/ppt/notesSlides/notesSlide39.xml" ContentType="application/vnd.openxmlformats-officedocument.presentationml.notesSlide+xml"/>
  <Override PartName="/ppt/tags/tag37.xml" ContentType="application/vnd.openxmlformats-officedocument.presentationml.tags+xml"/>
  <Override PartName="/ppt/notesSlides/notesSlide40.xml" ContentType="application/vnd.openxmlformats-officedocument.presentationml.notesSlide+xml"/>
  <Override PartName="/ppt/tags/tag38.xml" ContentType="application/vnd.openxmlformats-officedocument.presentationml.tags+xml"/>
  <Override PartName="/ppt/notesSlides/notesSlide41.xml" ContentType="application/vnd.openxmlformats-officedocument.presentationml.notesSlide+xml"/>
  <Override PartName="/ppt/tags/tag39.xml" ContentType="application/vnd.openxmlformats-officedocument.presentationml.tags+xml"/>
  <Override PartName="/ppt/notesSlides/notesSlide4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44"/>
  </p:notesMasterIdLst>
  <p:sldIdLst>
    <p:sldId id="256" r:id="rId2"/>
    <p:sldId id="295" r:id="rId3"/>
    <p:sldId id="284" r:id="rId4"/>
    <p:sldId id="286" r:id="rId5"/>
    <p:sldId id="324" r:id="rId6"/>
    <p:sldId id="285" r:id="rId7"/>
    <p:sldId id="287" r:id="rId8"/>
    <p:sldId id="325" r:id="rId9"/>
    <p:sldId id="315" r:id="rId10"/>
    <p:sldId id="317" r:id="rId11"/>
    <p:sldId id="311" r:id="rId12"/>
    <p:sldId id="316" r:id="rId13"/>
    <p:sldId id="330" r:id="rId14"/>
    <p:sldId id="337" r:id="rId15"/>
    <p:sldId id="326" r:id="rId16"/>
    <p:sldId id="306" r:id="rId17"/>
    <p:sldId id="307" r:id="rId18"/>
    <p:sldId id="308" r:id="rId19"/>
    <p:sldId id="309" r:id="rId20"/>
    <p:sldId id="331" r:id="rId21"/>
    <p:sldId id="327" r:id="rId22"/>
    <p:sldId id="332" r:id="rId23"/>
    <p:sldId id="305" r:id="rId24"/>
    <p:sldId id="333" r:id="rId25"/>
    <p:sldId id="328" r:id="rId26"/>
    <p:sldId id="322" r:id="rId27"/>
    <p:sldId id="300" r:id="rId28"/>
    <p:sldId id="290" r:id="rId29"/>
    <p:sldId id="291" r:id="rId30"/>
    <p:sldId id="335" r:id="rId31"/>
    <p:sldId id="338" r:id="rId32"/>
    <p:sldId id="336" r:id="rId33"/>
    <p:sldId id="339" r:id="rId34"/>
    <p:sldId id="304" r:id="rId35"/>
    <p:sldId id="340" r:id="rId36"/>
    <p:sldId id="329" r:id="rId37"/>
    <p:sldId id="293" r:id="rId38"/>
    <p:sldId id="294" r:id="rId39"/>
    <p:sldId id="297" r:id="rId40"/>
    <p:sldId id="298" r:id="rId41"/>
    <p:sldId id="299" r:id="rId42"/>
    <p:sldId id="292" r:id="rId43"/>
  </p:sldIdLst>
  <p:sldSz cx="9144000" cy="5143500" type="screen16x9"/>
  <p:notesSz cx="6858000" cy="9144000"/>
  <p:embeddedFontLst>
    <p:embeddedFont>
      <p:font typeface="Hind" panose="020B0604020202020204" charset="0"/>
      <p:regular r:id="rId45"/>
      <p:bold r:id="rId46"/>
    </p:embeddedFont>
    <p:embeddedFont>
      <p:font typeface="Consolas" panose="020B0609020204030204" pitchFamily="49" charset="0"/>
      <p:regular r:id="rId47"/>
      <p:bold r:id="rId48"/>
      <p:italic r:id="rId49"/>
      <p:boldItalic r:id="rId50"/>
    </p:embeddedFont>
    <p:embeddedFont>
      <p:font typeface="Calibri" panose="020F0502020204030204" pitchFamily="34" charset="0"/>
      <p:regular r:id="rId51"/>
      <p:bold r:id="rId52"/>
      <p:italic r:id="rId53"/>
      <p:boldItalic r:id="rId54"/>
    </p:embeddedFont>
  </p:embeddedFontLst>
  <p:custDataLst>
    <p:tags r:id="rId55"/>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D0CC"/>
    <a:srgbClr val="7698FE"/>
    <a:srgbClr val="AD80E6"/>
    <a:srgbClr val="C5786B"/>
    <a:srgbClr val="CC3CA2"/>
    <a:srgbClr val="66FF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CBA94B0-1839-4B1D-9BB8-AB6E5981DE7A}">
  <a:tblStyle styleId="{BCBA94B0-1839-4B1D-9BB8-AB6E5981DE7A}"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53401" autoAdjust="0"/>
  </p:normalViewPr>
  <p:slideViewPr>
    <p:cSldViewPr snapToGrid="0">
      <p:cViewPr varScale="1">
        <p:scale>
          <a:sx n="60" d="100"/>
          <a:sy n="60" d="100"/>
        </p:scale>
        <p:origin x="2042" y="29"/>
      </p:cViewPr>
      <p:guideLst/>
    </p:cSldViewPr>
  </p:slideViewPr>
  <p:outlineViewPr>
    <p:cViewPr>
      <p:scale>
        <a:sx n="33" d="100"/>
        <a:sy n="33" d="100"/>
      </p:scale>
      <p:origin x="0" y="-2520"/>
    </p:cViewPr>
  </p:outlineViewPr>
  <p:notesTextViewPr>
    <p:cViewPr>
      <p:scale>
        <a:sx n="1" d="1"/>
        <a:sy n="1" d="1"/>
      </p:scale>
      <p:origin x="0" y="0"/>
    </p:cViewPr>
  </p:notesTextViewPr>
  <p:notesViewPr>
    <p:cSldViewPr snapToGrid="0">
      <p:cViewPr varScale="1">
        <p:scale>
          <a:sx n="97" d="100"/>
          <a:sy n="97" d="100"/>
        </p:scale>
        <p:origin x="3534"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5.fntdata"/><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font" Target="fonts/font8.fntdata"/><Relationship Id="rId6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4.fntdata"/><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7.fntdata"/><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eran Jacobsen" userId="450d3b42-d566-4331-bb78-65f8ecdc1714" providerId="ADAL" clId="{8017161F-405F-47CC-A452-7AD9BA55F942}"/>
    <pc:docChg chg="undo redo custSel addSld delSld modSld sldOrd">
      <pc:chgData name="Kieran Jacobsen" userId="450d3b42-d566-4331-bb78-65f8ecdc1714" providerId="ADAL" clId="{8017161F-405F-47CC-A452-7AD9BA55F942}" dt="2018-04-19T13:55:36.401" v="30644" actId="20577"/>
      <pc:docMkLst>
        <pc:docMk/>
      </pc:docMkLst>
      <pc:sldChg chg="modNotesTx">
        <pc:chgData name="Kieran Jacobsen" userId="450d3b42-d566-4331-bb78-65f8ecdc1714" providerId="ADAL" clId="{8017161F-405F-47CC-A452-7AD9BA55F942}" dt="2018-04-19T10:32:21.607" v="16605" actId="20577"/>
        <pc:sldMkLst>
          <pc:docMk/>
          <pc:sldMk cId="0" sldId="256"/>
        </pc:sldMkLst>
      </pc:sldChg>
      <pc:sldChg chg="del">
        <pc:chgData name="Kieran Jacobsen" userId="450d3b42-d566-4331-bb78-65f8ecdc1714" providerId="ADAL" clId="{8017161F-405F-47CC-A452-7AD9BA55F942}" dt="2018-04-19T06:51:46.366" v="10939" actId="2696"/>
        <pc:sldMkLst>
          <pc:docMk/>
          <pc:sldMk cId="0" sldId="257"/>
        </pc:sldMkLst>
      </pc:sldChg>
      <pc:sldChg chg="del">
        <pc:chgData name="Kieran Jacobsen" userId="450d3b42-d566-4331-bb78-65f8ecdc1714" providerId="ADAL" clId="{8017161F-405F-47CC-A452-7AD9BA55F942}" dt="2018-04-19T06:51:46.402" v="10940" actId="2696"/>
        <pc:sldMkLst>
          <pc:docMk/>
          <pc:sldMk cId="0" sldId="259"/>
        </pc:sldMkLst>
      </pc:sldChg>
      <pc:sldChg chg="del">
        <pc:chgData name="Kieran Jacobsen" userId="450d3b42-d566-4331-bb78-65f8ecdc1714" providerId="ADAL" clId="{8017161F-405F-47CC-A452-7AD9BA55F942}" dt="2018-04-19T06:51:46.448" v="10941" actId="2696"/>
        <pc:sldMkLst>
          <pc:docMk/>
          <pc:sldMk cId="0" sldId="260"/>
        </pc:sldMkLst>
      </pc:sldChg>
      <pc:sldChg chg="del">
        <pc:chgData name="Kieran Jacobsen" userId="450d3b42-d566-4331-bb78-65f8ecdc1714" providerId="ADAL" clId="{8017161F-405F-47CC-A452-7AD9BA55F942}" dt="2018-04-19T06:51:46.474" v="10942" actId="2696"/>
        <pc:sldMkLst>
          <pc:docMk/>
          <pc:sldMk cId="0" sldId="261"/>
        </pc:sldMkLst>
      </pc:sldChg>
      <pc:sldChg chg="del">
        <pc:chgData name="Kieran Jacobsen" userId="450d3b42-d566-4331-bb78-65f8ecdc1714" providerId="ADAL" clId="{8017161F-405F-47CC-A452-7AD9BA55F942}" dt="2018-04-19T06:51:46.564" v="10943" actId="2696"/>
        <pc:sldMkLst>
          <pc:docMk/>
          <pc:sldMk cId="0" sldId="262"/>
        </pc:sldMkLst>
      </pc:sldChg>
      <pc:sldChg chg="del">
        <pc:chgData name="Kieran Jacobsen" userId="450d3b42-d566-4331-bb78-65f8ecdc1714" providerId="ADAL" clId="{8017161F-405F-47CC-A452-7AD9BA55F942}" dt="2018-04-19T06:51:46.706" v="10944" actId="2696"/>
        <pc:sldMkLst>
          <pc:docMk/>
          <pc:sldMk cId="0" sldId="263"/>
        </pc:sldMkLst>
      </pc:sldChg>
      <pc:sldChg chg="del">
        <pc:chgData name="Kieran Jacobsen" userId="450d3b42-d566-4331-bb78-65f8ecdc1714" providerId="ADAL" clId="{8017161F-405F-47CC-A452-7AD9BA55F942}" dt="2018-04-19T06:51:46.753" v="10945" actId="2696"/>
        <pc:sldMkLst>
          <pc:docMk/>
          <pc:sldMk cId="0" sldId="264"/>
        </pc:sldMkLst>
      </pc:sldChg>
      <pc:sldChg chg="del">
        <pc:chgData name="Kieran Jacobsen" userId="450d3b42-d566-4331-bb78-65f8ecdc1714" providerId="ADAL" clId="{8017161F-405F-47CC-A452-7AD9BA55F942}" dt="2018-04-19T06:51:46.771" v="10946" actId="2696"/>
        <pc:sldMkLst>
          <pc:docMk/>
          <pc:sldMk cId="0" sldId="265"/>
        </pc:sldMkLst>
      </pc:sldChg>
      <pc:sldChg chg="del">
        <pc:chgData name="Kieran Jacobsen" userId="450d3b42-d566-4331-bb78-65f8ecdc1714" providerId="ADAL" clId="{8017161F-405F-47CC-A452-7AD9BA55F942}" dt="2018-04-19T06:51:46.801" v="10947" actId="2696"/>
        <pc:sldMkLst>
          <pc:docMk/>
          <pc:sldMk cId="0" sldId="267"/>
        </pc:sldMkLst>
      </pc:sldChg>
      <pc:sldChg chg="del">
        <pc:chgData name="Kieran Jacobsen" userId="450d3b42-d566-4331-bb78-65f8ecdc1714" providerId="ADAL" clId="{8017161F-405F-47CC-A452-7AD9BA55F942}" dt="2018-04-19T06:51:46.817" v="10948" actId="2696"/>
        <pc:sldMkLst>
          <pc:docMk/>
          <pc:sldMk cId="0" sldId="268"/>
        </pc:sldMkLst>
      </pc:sldChg>
      <pc:sldChg chg="del">
        <pc:chgData name="Kieran Jacobsen" userId="450d3b42-d566-4331-bb78-65f8ecdc1714" providerId="ADAL" clId="{8017161F-405F-47CC-A452-7AD9BA55F942}" dt="2018-04-19T06:51:46.844" v="10949" actId="2696"/>
        <pc:sldMkLst>
          <pc:docMk/>
          <pc:sldMk cId="0" sldId="269"/>
        </pc:sldMkLst>
      </pc:sldChg>
      <pc:sldChg chg="del">
        <pc:chgData name="Kieran Jacobsen" userId="450d3b42-d566-4331-bb78-65f8ecdc1714" providerId="ADAL" clId="{8017161F-405F-47CC-A452-7AD9BA55F942}" dt="2018-04-19T06:51:46.876" v="10950" actId="2696"/>
        <pc:sldMkLst>
          <pc:docMk/>
          <pc:sldMk cId="0" sldId="270"/>
        </pc:sldMkLst>
      </pc:sldChg>
      <pc:sldChg chg="del">
        <pc:chgData name="Kieran Jacobsen" userId="450d3b42-d566-4331-bb78-65f8ecdc1714" providerId="ADAL" clId="{8017161F-405F-47CC-A452-7AD9BA55F942}" dt="2018-04-19T06:51:46.891" v="10951" actId="2696"/>
        <pc:sldMkLst>
          <pc:docMk/>
          <pc:sldMk cId="0" sldId="271"/>
        </pc:sldMkLst>
      </pc:sldChg>
      <pc:sldChg chg="del">
        <pc:chgData name="Kieran Jacobsen" userId="450d3b42-d566-4331-bb78-65f8ecdc1714" providerId="ADAL" clId="{8017161F-405F-47CC-A452-7AD9BA55F942}" dt="2018-04-19T06:51:47.109" v="10952" actId="2696"/>
        <pc:sldMkLst>
          <pc:docMk/>
          <pc:sldMk cId="0" sldId="272"/>
        </pc:sldMkLst>
      </pc:sldChg>
      <pc:sldChg chg="del">
        <pc:chgData name="Kieran Jacobsen" userId="450d3b42-d566-4331-bb78-65f8ecdc1714" providerId="ADAL" clId="{8017161F-405F-47CC-A452-7AD9BA55F942}" dt="2018-04-19T06:51:47.124" v="10953" actId="2696"/>
        <pc:sldMkLst>
          <pc:docMk/>
          <pc:sldMk cId="0" sldId="273"/>
        </pc:sldMkLst>
      </pc:sldChg>
      <pc:sldChg chg="del">
        <pc:chgData name="Kieran Jacobsen" userId="450d3b42-d566-4331-bb78-65f8ecdc1714" providerId="ADAL" clId="{8017161F-405F-47CC-A452-7AD9BA55F942}" dt="2018-04-19T06:51:47.162" v="10955" actId="2696"/>
        <pc:sldMkLst>
          <pc:docMk/>
          <pc:sldMk cId="0" sldId="274"/>
        </pc:sldMkLst>
      </pc:sldChg>
      <pc:sldChg chg="del">
        <pc:chgData name="Kieran Jacobsen" userId="450d3b42-d566-4331-bb78-65f8ecdc1714" providerId="ADAL" clId="{8017161F-405F-47CC-A452-7AD9BA55F942}" dt="2018-04-19T06:51:47.197" v="10956" actId="2696"/>
        <pc:sldMkLst>
          <pc:docMk/>
          <pc:sldMk cId="0" sldId="275"/>
        </pc:sldMkLst>
      </pc:sldChg>
      <pc:sldChg chg="del">
        <pc:chgData name="Kieran Jacobsen" userId="450d3b42-d566-4331-bb78-65f8ecdc1714" providerId="ADAL" clId="{8017161F-405F-47CC-A452-7AD9BA55F942}" dt="2018-04-19T06:51:47.234" v="10957" actId="2696"/>
        <pc:sldMkLst>
          <pc:docMk/>
          <pc:sldMk cId="0" sldId="276"/>
        </pc:sldMkLst>
      </pc:sldChg>
      <pc:sldChg chg="del">
        <pc:chgData name="Kieran Jacobsen" userId="450d3b42-d566-4331-bb78-65f8ecdc1714" providerId="ADAL" clId="{8017161F-405F-47CC-A452-7AD9BA55F942}" dt="2018-04-19T06:51:47.277" v="10958" actId="2696"/>
        <pc:sldMkLst>
          <pc:docMk/>
          <pc:sldMk cId="0" sldId="277"/>
        </pc:sldMkLst>
      </pc:sldChg>
      <pc:sldChg chg="del">
        <pc:chgData name="Kieran Jacobsen" userId="450d3b42-d566-4331-bb78-65f8ecdc1714" providerId="ADAL" clId="{8017161F-405F-47CC-A452-7AD9BA55F942}" dt="2018-04-19T06:51:47.301" v="10959" actId="2696"/>
        <pc:sldMkLst>
          <pc:docMk/>
          <pc:sldMk cId="0" sldId="278"/>
        </pc:sldMkLst>
      </pc:sldChg>
      <pc:sldChg chg="del">
        <pc:chgData name="Kieran Jacobsen" userId="450d3b42-d566-4331-bb78-65f8ecdc1714" providerId="ADAL" clId="{8017161F-405F-47CC-A452-7AD9BA55F942}" dt="2018-04-19T06:51:47.343" v="10960" actId="2696"/>
        <pc:sldMkLst>
          <pc:docMk/>
          <pc:sldMk cId="0" sldId="279"/>
        </pc:sldMkLst>
      </pc:sldChg>
      <pc:sldChg chg="del">
        <pc:chgData name="Kieran Jacobsen" userId="450d3b42-d566-4331-bb78-65f8ecdc1714" providerId="ADAL" clId="{8017161F-405F-47CC-A452-7AD9BA55F942}" dt="2018-04-19T06:51:47.421" v="10961" actId="2696"/>
        <pc:sldMkLst>
          <pc:docMk/>
          <pc:sldMk cId="0" sldId="280"/>
        </pc:sldMkLst>
      </pc:sldChg>
      <pc:sldChg chg="del">
        <pc:chgData name="Kieran Jacobsen" userId="450d3b42-d566-4331-bb78-65f8ecdc1714" providerId="ADAL" clId="{8017161F-405F-47CC-A452-7AD9BA55F942}" dt="2018-04-19T06:51:47.445" v="10962" actId="2696"/>
        <pc:sldMkLst>
          <pc:docMk/>
          <pc:sldMk cId="0" sldId="281"/>
        </pc:sldMkLst>
      </pc:sldChg>
      <pc:sldChg chg="modNotesTx">
        <pc:chgData name="Kieran Jacobsen" userId="450d3b42-d566-4331-bb78-65f8ecdc1714" providerId="ADAL" clId="{8017161F-405F-47CC-A452-7AD9BA55F942}" dt="2018-04-19T04:17:29.457" v="451" actId="20577"/>
        <pc:sldMkLst>
          <pc:docMk/>
          <pc:sldMk cId="440239470" sldId="284"/>
        </pc:sldMkLst>
      </pc:sldChg>
      <pc:sldChg chg="modSp modNotesTx">
        <pc:chgData name="Kieran Jacobsen" userId="450d3b42-d566-4331-bb78-65f8ecdc1714" providerId="ADAL" clId="{8017161F-405F-47CC-A452-7AD9BA55F942}" dt="2018-04-19T10:41:32.132" v="17739" actId="20577"/>
        <pc:sldMkLst>
          <pc:docMk/>
          <pc:sldMk cId="3367064988" sldId="285"/>
        </pc:sldMkLst>
        <pc:spChg chg="mod">
          <ac:chgData name="Kieran Jacobsen" userId="450d3b42-d566-4331-bb78-65f8ecdc1714" providerId="ADAL" clId="{8017161F-405F-47CC-A452-7AD9BA55F942}" dt="2018-04-19T10:38:25.401" v="17314" actId="20577"/>
          <ac:spMkLst>
            <pc:docMk/>
            <pc:sldMk cId="3367064988" sldId="285"/>
            <ac:spMk id="2" creationId="{29766217-D3D3-4522-8870-990D37B82863}"/>
          </ac:spMkLst>
        </pc:spChg>
        <pc:spChg chg="mod">
          <ac:chgData name="Kieran Jacobsen" userId="450d3b42-d566-4331-bb78-65f8ecdc1714" providerId="ADAL" clId="{8017161F-405F-47CC-A452-7AD9BA55F942}" dt="2018-04-19T10:38:34.462" v="17315" actId="20577"/>
          <ac:spMkLst>
            <pc:docMk/>
            <pc:sldMk cId="3367064988" sldId="285"/>
            <ac:spMk id="3" creationId="{5BAA62C2-6881-4479-9B0E-81D92AFFB400}"/>
          </ac:spMkLst>
        </pc:spChg>
      </pc:sldChg>
      <pc:sldChg chg="modNotesTx">
        <pc:chgData name="Kieran Jacobsen" userId="450d3b42-d566-4331-bb78-65f8ecdc1714" providerId="ADAL" clId="{8017161F-405F-47CC-A452-7AD9BA55F942}" dt="2018-04-19T03:46:54.754" v="60" actId="20577"/>
        <pc:sldMkLst>
          <pc:docMk/>
          <pc:sldMk cId="3274763336" sldId="286"/>
        </pc:sldMkLst>
      </pc:sldChg>
      <pc:sldChg chg="del">
        <pc:chgData name="Kieran Jacobsen" userId="450d3b42-d566-4331-bb78-65f8ecdc1714" providerId="ADAL" clId="{8017161F-405F-47CC-A452-7AD9BA55F942}" dt="2018-04-19T03:40:04.130" v="0" actId="2696"/>
        <pc:sldMkLst>
          <pc:docMk/>
          <pc:sldMk cId="2873855315" sldId="288"/>
        </pc:sldMkLst>
      </pc:sldChg>
      <pc:sldChg chg="del">
        <pc:chgData name="Kieran Jacobsen" userId="450d3b42-d566-4331-bb78-65f8ecdc1714" providerId="ADAL" clId="{8017161F-405F-47CC-A452-7AD9BA55F942}" dt="2018-04-19T03:40:05.255" v="1" actId="2696"/>
        <pc:sldMkLst>
          <pc:docMk/>
          <pc:sldMk cId="1937337793" sldId="289"/>
        </pc:sldMkLst>
      </pc:sldChg>
      <pc:sldChg chg="modSp modNotesTx">
        <pc:chgData name="Kieran Jacobsen" userId="450d3b42-d566-4331-bb78-65f8ecdc1714" providerId="ADAL" clId="{8017161F-405F-47CC-A452-7AD9BA55F942}" dt="2018-04-19T13:55:36.401" v="30644" actId="20577"/>
        <pc:sldMkLst>
          <pc:docMk/>
          <pc:sldMk cId="3563190666" sldId="292"/>
        </pc:sldMkLst>
        <pc:spChg chg="mod">
          <ac:chgData name="Kieran Jacobsen" userId="450d3b42-d566-4331-bb78-65f8ecdc1714" providerId="ADAL" clId="{8017161F-405F-47CC-A452-7AD9BA55F942}" dt="2018-04-19T08:08:28.713" v="13219" actId="20577"/>
          <ac:spMkLst>
            <pc:docMk/>
            <pc:sldMk cId="3563190666" sldId="292"/>
            <ac:spMk id="370" creationId="{00000000-0000-0000-0000-000000000000}"/>
          </ac:spMkLst>
        </pc:spChg>
      </pc:sldChg>
      <pc:sldChg chg="del">
        <pc:chgData name="Kieran Jacobsen" userId="450d3b42-d566-4331-bb78-65f8ecdc1714" providerId="ADAL" clId="{8017161F-405F-47CC-A452-7AD9BA55F942}" dt="2018-04-19T03:42:28.402" v="2" actId="2696"/>
        <pc:sldMkLst>
          <pc:docMk/>
          <pc:sldMk cId="1145209871" sldId="293"/>
        </pc:sldMkLst>
      </pc:sldChg>
      <pc:sldChg chg="add modNotesTx">
        <pc:chgData name="Kieran Jacobsen" userId="450d3b42-d566-4331-bb78-65f8ecdc1714" providerId="ADAL" clId="{8017161F-405F-47CC-A452-7AD9BA55F942}" dt="2018-04-19T08:07:20.088" v="13105" actId="6549"/>
        <pc:sldMkLst>
          <pc:docMk/>
          <pc:sldMk cId="1308512911" sldId="293"/>
        </pc:sldMkLst>
      </pc:sldChg>
      <pc:sldChg chg="add">
        <pc:chgData name="Kieran Jacobsen" userId="450d3b42-d566-4331-bb78-65f8ecdc1714" providerId="ADAL" clId="{8017161F-405F-47CC-A452-7AD9BA55F942}" dt="2018-04-19T03:42:33.870" v="7" actId="20577"/>
        <pc:sldMkLst>
          <pc:docMk/>
          <pc:sldMk cId="193376623" sldId="294"/>
        </pc:sldMkLst>
      </pc:sldChg>
      <pc:sldChg chg="del">
        <pc:chgData name="Kieran Jacobsen" userId="450d3b42-d566-4331-bb78-65f8ecdc1714" providerId="ADAL" clId="{8017161F-405F-47CC-A452-7AD9BA55F942}" dt="2018-04-19T03:42:28.409" v="3" actId="2696"/>
        <pc:sldMkLst>
          <pc:docMk/>
          <pc:sldMk cId="3804763919" sldId="294"/>
        </pc:sldMkLst>
      </pc:sldChg>
      <pc:sldChg chg="modNotesTx">
        <pc:chgData name="Kieran Jacobsen" userId="450d3b42-d566-4331-bb78-65f8ecdc1714" providerId="ADAL" clId="{8017161F-405F-47CC-A452-7AD9BA55F942}" dt="2018-04-19T10:30:37.542" v="16547" actId="20577"/>
        <pc:sldMkLst>
          <pc:docMk/>
          <pc:sldMk cId="2795188762" sldId="295"/>
        </pc:sldMkLst>
      </pc:sldChg>
      <pc:sldChg chg="add">
        <pc:chgData name="Kieran Jacobsen" userId="450d3b42-d566-4331-bb78-65f8ecdc1714" providerId="ADAL" clId="{8017161F-405F-47CC-A452-7AD9BA55F942}" dt="2018-04-19T03:42:33.870" v="7" actId="20577"/>
        <pc:sldMkLst>
          <pc:docMk/>
          <pc:sldMk cId="120845202" sldId="297"/>
        </pc:sldMkLst>
      </pc:sldChg>
      <pc:sldChg chg="del">
        <pc:chgData name="Kieran Jacobsen" userId="450d3b42-d566-4331-bb78-65f8ecdc1714" providerId="ADAL" clId="{8017161F-405F-47CC-A452-7AD9BA55F942}" dt="2018-04-19T03:42:28.416" v="4" actId="2696"/>
        <pc:sldMkLst>
          <pc:docMk/>
          <pc:sldMk cId="4240515973" sldId="297"/>
        </pc:sldMkLst>
      </pc:sldChg>
      <pc:sldChg chg="del">
        <pc:chgData name="Kieran Jacobsen" userId="450d3b42-d566-4331-bb78-65f8ecdc1714" providerId="ADAL" clId="{8017161F-405F-47CC-A452-7AD9BA55F942}" dt="2018-04-19T03:42:28.424" v="5" actId="2696"/>
        <pc:sldMkLst>
          <pc:docMk/>
          <pc:sldMk cId="659188240" sldId="298"/>
        </pc:sldMkLst>
      </pc:sldChg>
      <pc:sldChg chg="add">
        <pc:chgData name="Kieran Jacobsen" userId="450d3b42-d566-4331-bb78-65f8ecdc1714" providerId="ADAL" clId="{8017161F-405F-47CC-A452-7AD9BA55F942}" dt="2018-04-19T03:42:33.870" v="7" actId="20577"/>
        <pc:sldMkLst>
          <pc:docMk/>
          <pc:sldMk cId="1452259451" sldId="298"/>
        </pc:sldMkLst>
      </pc:sldChg>
      <pc:sldChg chg="del">
        <pc:chgData name="Kieran Jacobsen" userId="450d3b42-d566-4331-bb78-65f8ecdc1714" providerId="ADAL" clId="{8017161F-405F-47CC-A452-7AD9BA55F942}" dt="2018-04-19T03:42:28.461" v="6" actId="2696"/>
        <pc:sldMkLst>
          <pc:docMk/>
          <pc:sldMk cId="2905902528" sldId="299"/>
        </pc:sldMkLst>
      </pc:sldChg>
      <pc:sldChg chg="addSp delSp modSp add">
        <pc:chgData name="Kieran Jacobsen" userId="450d3b42-d566-4331-bb78-65f8ecdc1714" providerId="ADAL" clId="{8017161F-405F-47CC-A452-7AD9BA55F942}" dt="2018-04-19T08:11:27.096" v="13590" actId="14100"/>
        <pc:sldMkLst>
          <pc:docMk/>
          <pc:sldMk cId="3285811236" sldId="299"/>
        </pc:sldMkLst>
        <pc:picChg chg="add mod">
          <ac:chgData name="Kieran Jacobsen" userId="450d3b42-d566-4331-bb78-65f8ecdc1714" providerId="ADAL" clId="{8017161F-405F-47CC-A452-7AD9BA55F942}" dt="2018-04-19T08:11:27.096" v="13590" actId="14100"/>
          <ac:picMkLst>
            <pc:docMk/>
            <pc:sldMk cId="3285811236" sldId="299"/>
            <ac:picMk id="3" creationId="{79277C88-354E-4A00-ADFF-1EE921C3B79D}"/>
          </ac:picMkLst>
        </pc:picChg>
        <pc:picChg chg="del mod">
          <ac:chgData name="Kieran Jacobsen" userId="450d3b42-d566-4331-bb78-65f8ecdc1714" providerId="ADAL" clId="{8017161F-405F-47CC-A452-7AD9BA55F942}" dt="2018-04-19T08:11:07.814" v="13579" actId="478"/>
          <ac:picMkLst>
            <pc:docMk/>
            <pc:sldMk cId="3285811236" sldId="299"/>
            <ac:picMk id="6" creationId="{BB8F6519-D19B-411C-9C2B-07D50B89BB65}"/>
          </ac:picMkLst>
        </pc:picChg>
      </pc:sldChg>
      <pc:sldChg chg="modNotesTx">
        <pc:chgData name="Kieran Jacobsen" userId="450d3b42-d566-4331-bb78-65f8ecdc1714" providerId="ADAL" clId="{8017161F-405F-47CC-A452-7AD9BA55F942}" dt="2018-04-19T07:12:11.641" v="12686" actId="20577"/>
        <pc:sldMkLst>
          <pc:docMk/>
          <pc:sldMk cId="1722908723" sldId="300"/>
        </pc:sldMkLst>
      </pc:sldChg>
      <pc:sldChg chg="add del modTransition">
        <pc:chgData name="Kieran Jacobsen" userId="450d3b42-d566-4331-bb78-65f8ecdc1714" providerId="ADAL" clId="{8017161F-405F-47CC-A452-7AD9BA55F942}" dt="2018-04-19T05:05:53.362" v="3088" actId="2696"/>
        <pc:sldMkLst>
          <pc:docMk/>
          <pc:sldMk cId="1347884675" sldId="301"/>
        </pc:sldMkLst>
      </pc:sldChg>
      <pc:sldChg chg="del">
        <pc:chgData name="Kieran Jacobsen" userId="450d3b42-d566-4331-bb78-65f8ecdc1714" providerId="ADAL" clId="{8017161F-405F-47CC-A452-7AD9BA55F942}" dt="2018-04-19T07:26:29.444" v="12719" actId="2696"/>
        <pc:sldMkLst>
          <pc:docMk/>
          <pc:sldMk cId="576668758" sldId="302"/>
        </pc:sldMkLst>
      </pc:sldChg>
      <pc:sldChg chg="del ord">
        <pc:chgData name="Kieran Jacobsen" userId="450d3b42-d566-4331-bb78-65f8ecdc1714" providerId="ADAL" clId="{8017161F-405F-47CC-A452-7AD9BA55F942}" dt="2018-04-19T07:26:30.310" v="12720" actId="2696"/>
        <pc:sldMkLst>
          <pc:docMk/>
          <pc:sldMk cId="3959369190" sldId="303"/>
        </pc:sldMkLst>
      </pc:sldChg>
      <pc:sldChg chg="modSp modNotesTx">
        <pc:chgData name="Kieran Jacobsen" userId="450d3b42-d566-4331-bb78-65f8ecdc1714" providerId="ADAL" clId="{8017161F-405F-47CC-A452-7AD9BA55F942}" dt="2018-04-19T12:56:02.850" v="30584" actId="20577"/>
        <pc:sldMkLst>
          <pc:docMk/>
          <pc:sldMk cId="4155234452" sldId="304"/>
        </pc:sldMkLst>
        <pc:spChg chg="mod">
          <ac:chgData name="Kieran Jacobsen" userId="450d3b42-d566-4331-bb78-65f8ecdc1714" providerId="ADAL" clId="{8017161F-405F-47CC-A452-7AD9BA55F942}" dt="2018-04-19T12:47:13.358" v="29134" actId="20577"/>
          <ac:spMkLst>
            <pc:docMk/>
            <pc:sldMk cId="4155234452" sldId="304"/>
            <ac:spMk id="2" creationId="{B5B6E2D7-FF39-424B-A98B-CE2D49554F1B}"/>
          </ac:spMkLst>
        </pc:spChg>
        <pc:spChg chg="mod">
          <ac:chgData name="Kieran Jacobsen" userId="450d3b42-d566-4331-bb78-65f8ecdc1714" providerId="ADAL" clId="{8017161F-405F-47CC-A452-7AD9BA55F942}" dt="2018-04-19T12:51:21.597" v="29964" actId="20577"/>
          <ac:spMkLst>
            <pc:docMk/>
            <pc:sldMk cId="4155234452" sldId="304"/>
            <ac:spMk id="3" creationId="{6D774618-F61C-438B-8AB1-8A49D1F5BC1E}"/>
          </ac:spMkLst>
        </pc:spChg>
      </pc:sldChg>
      <pc:sldChg chg="addSp delSp modSp ord modNotesTx">
        <pc:chgData name="Kieran Jacobsen" userId="450d3b42-d566-4331-bb78-65f8ecdc1714" providerId="ADAL" clId="{8017161F-405F-47CC-A452-7AD9BA55F942}" dt="2018-04-19T06:33:08.263" v="9895" actId="207"/>
        <pc:sldMkLst>
          <pc:docMk/>
          <pc:sldMk cId="3696329735" sldId="305"/>
        </pc:sldMkLst>
        <pc:spChg chg="mod">
          <ac:chgData name="Kieran Jacobsen" userId="450d3b42-d566-4331-bb78-65f8ecdc1714" providerId="ADAL" clId="{8017161F-405F-47CC-A452-7AD9BA55F942}" dt="2018-04-19T06:32:39.652" v="9886" actId="20577"/>
          <ac:spMkLst>
            <pc:docMk/>
            <pc:sldMk cId="3696329735" sldId="305"/>
            <ac:spMk id="2" creationId="{5948A12A-D067-4512-87A6-DF4793E93EA4}"/>
          </ac:spMkLst>
        </pc:spChg>
        <pc:spChg chg="del">
          <ac:chgData name="Kieran Jacobsen" userId="450d3b42-d566-4331-bb78-65f8ecdc1714" providerId="ADAL" clId="{8017161F-405F-47CC-A452-7AD9BA55F942}" dt="2018-04-19T06:19:49.545" v="8817" actId="478"/>
          <ac:spMkLst>
            <pc:docMk/>
            <pc:sldMk cId="3696329735" sldId="305"/>
            <ac:spMk id="3" creationId="{6FDF976E-03F1-4E72-BE4A-6BED2C147401}"/>
          </ac:spMkLst>
        </pc:spChg>
        <pc:spChg chg="add del mod ord">
          <ac:chgData name="Kieran Jacobsen" userId="450d3b42-d566-4331-bb78-65f8ecdc1714" providerId="ADAL" clId="{8017161F-405F-47CC-A452-7AD9BA55F942}" dt="2018-04-19T06:24:19.783" v="8953" actId="478"/>
          <ac:spMkLst>
            <pc:docMk/>
            <pc:sldMk cId="3696329735" sldId="305"/>
            <ac:spMk id="4" creationId="{B9B73780-E5E8-4BEB-933F-23F7A2EC2A7F}"/>
          </ac:spMkLst>
        </pc:spChg>
        <pc:spChg chg="add del mod">
          <ac:chgData name="Kieran Jacobsen" userId="450d3b42-d566-4331-bb78-65f8ecdc1714" providerId="ADAL" clId="{8017161F-405F-47CC-A452-7AD9BA55F942}" dt="2018-04-19T06:21:27.660" v="8845" actId="767"/>
          <ac:spMkLst>
            <pc:docMk/>
            <pc:sldMk cId="3696329735" sldId="305"/>
            <ac:spMk id="14" creationId="{D954C1C5-A4F8-41E2-87C9-60822694C666}"/>
          </ac:spMkLst>
        </pc:spChg>
        <pc:spChg chg="add del mod">
          <ac:chgData name="Kieran Jacobsen" userId="450d3b42-d566-4331-bb78-65f8ecdc1714" providerId="ADAL" clId="{8017161F-405F-47CC-A452-7AD9BA55F942}" dt="2018-04-19T06:23:22.552" v="8947" actId="478"/>
          <ac:spMkLst>
            <pc:docMk/>
            <pc:sldMk cId="3696329735" sldId="305"/>
            <ac:spMk id="15" creationId="{EADC2708-D89B-4B2D-9920-F6CA998321EF}"/>
          </ac:spMkLst>
        </pc:spChg>
        <pc:spChg chg="add del mod">
          <ac:chgData name="Kieran Jacobsen" userId="450d3b42-d566-4331-bb78-65f8ecdc1714" providerId="ADAL" clId="{8017161F-405F-47CC-A452-7AD9BA55F942}" dt="2018-04-19T06:27:06.425" v="8995" actId="1076"/>
          <ac:spMkLst>
            <pc:docMk/>
            <pc:sldMk cId="3696329735" sldId="305"/>
            <ac:spMk id="16" creationId="{0A6EEABA-75EB-47CB-B1C2-E9B075582C24}"/>
          </ac:spMkLst>
        </pc:spChg>
        <pc:spChg chg="add del mod">
          <ac:chgData name="Kieran Jacobsen" userId="450d3b42-d566-4331-bb78-65f8ecdc1714" providerId="ADAL" clId="{8017161F-405F-47CC-A452-7AD9BA55F942}" dt="2018-04-19T06:27:06.425" v="8995" actId="1076"/>
          <ac:spMkLst>
            <pc:docMk/>
            <pc:sldMk cId="3696329735" sldId="305"/>
            <ac:spMk id="17" creationId="{7CD81D9F-E39F-41E0-927F-CFAA9DD4924B}"/>
          </ac:spMkLst>
        </pc:spChg>
        <pc:spChg chg="add mod">
          <ac:chgData name="Kieran Jacobsen" userId="450d3b42-d566-4331-bb78-65f8ecdc1714" providerId="ADAL" clId="{8017161F-405F-47CC-A452-7AD9BA55F942}" dt="2018-04-19T06:33:01.032" v="9894" actId="207"/>
          <ac:spMkLst>
            <pc:docMk/>
            <pc:sldMk cId="3696329735" sldId="305"/>
            <ac:spMk id="18" creationId="{F1C0F7FD-DA23-426D-AE8A-927ADC8C229D}"/>
          </ac:spMkLst>
        </pc:spChg>
        <pc:spChg chg="add del mod">
          <ac:chgData name="Kieran Jacobsen" userId="450d3b42-d566-4331-bb78-65f8ecdc1714" providerId="ADAL" clId="{8017161F-405F-47CC-A452-7AD9BA55F942}" dt="2018-04-19T06:23:29.152" v="8948" actId="478"/>
          <ac:spMkLst>
            <pc:docMk/>
            <pc:sldMk cId="3696329735" sldId="305"/>
            <ac:spMk id="20" creationId="{BDBE1ACD-E7DA-43F9-9A48-CB367C7E22FB}"/>
          </ac:spMkLst>
        </pc:spChg>
        <pc:spChg chg="add mod">
          <ac:chgData name="Kieran Jacobsen" userId="450d3b42-d566-4331-bb78-65f8ecdc1714" providerId="ADAL" clId="{8017161F-405F-47CC-A452-7AD9BA55F942}" dt="2018-04-19T06:27:19.420" v="8997" actId="14100"/>
          <ac:spMkLst>
            <pc:docMk/>
            <pc:sldMk cId="3696329735" sldId="305"/>
            <ac:spMk id="21" creationId="{8DDBCC83-EFE2-4055-AB96-74FD50721BDC}"/>
          </ac:spMkLst>
        </pc:spChg>
        <pc:spChg chg="add mod">
          <ac:chgData name="Kieran Jacobsen" userId="450d3b42-d566-4331-bb78-65f8ecdc1714" providerId="ADAL" clId="{8017161F-405F-47CC-A452-7AD9BA55F942}" dt="2018-04-19T06:33:01.032" v="9894" actId="207"/>
          <ac:spMkLst>
            <pc:docMk/>
            <pc:sldMk cId="3696329735" sldId="305"/>
            <ac:spMk id="22" creationId="{4E3B7582-5987-41D9-858C-ED1CC919D92E}"/>
          </ac:spMkLst>
        </pc:spChg>
        <pc:spChg chg="add mod">
          <ac:chgData name="Kieran Jacobsen" userId="450d3b42-d566-4331-bb78-65f8ecdc1714" providerId="ADAL" clId="{8017161F-405F-47CC-A452-7AD9BA55F942}" dt="2018-04-19T06:33:01.032" v="9894" actId="207"/>
          <ac:spMkLst>
            <pc:docMk/>
            <pc:sldMk cId="3696329735" sldId="305"/>
            <ac:spMk id="23" creationId="{46424E0D-FECD-4F3C-94CC-CDBC6805CF45}"/>
          </ac:spMkLst>
        </pc:spChg>
        <pc:spChg chg="add mod">
          <ac:chgData name="Kieran Jacobsen" userId="450d3b42-d566-4331-bb78-65f8ecdc1714" providerId="ADAL" clId="{8017161F-405F-47CC-A452-7AD9BA55F942}" dt="2018-04-19T06:33:08.263" v="9895" actId="207"/>
          <ac:spMkLst>
            <pc:docMk/>
            <pc:sldMk cId="3696329735" sldId="305"/>
            <ac:spMk id="24" creationId="{C2AD6956-F52A-4E7A-BC5A-612FC2910897}"/>
          </ac:spMkLst>
        </pc:spChg>
        <pc:cxnChg chg="add del mod">
          <ac:chgData name="Kieran Jacobsen" userId="450d3b42-d566-4331-bb78-65f8ecdc1714" providerId="ADAL" clId="{8017161F-405F-47CC-A452-7AD9BA55F942}" dt="2018-04-19T06:20:02.996" v="8820" actId="11529"/>
          <ac:cxnSpMkLst>
            <pc:docMk/>
            <pc:sldMk cId="3696329735" sldId="305"/>
            <ac:cxnSpMk id="6" creationId="{EF50C0B3-BC3C-4A3D-B89E-BF3D5EFF8F2E}"/>
          </ac:cxnSpMkLst>
        </pc:cxnChg>
        <pc:cxnChg chg="add del mod">
          <ac:chgData name="Kieran Jacobsen" userId="450d3b42-d566-4331-bb78-65f8ecdc1714" providerId="ADAL" clId="{8017161F-405F-47CC-A452-7AD9BA55F942}" dt="2018-04-19T06:20:12.434" v="8824" actId="11529"/>
          <ac:cxnSpMkLst>
            <pc:docMk/>
            <pc:sldMk cId="3696329735" sldId="305"/>
            <ac:cxnSpMk id="8" creationId="{FE02773D-0B14-447F-937A-24CD9F484AD3}"/>
          </ac:cxnSpMkLst>
        </pc:cxnChg>
        <pc:cxnChg chg="add del mod ord">
          <ac:chgData name="Kieran Jacobsen" userId="450d3b42-d566-4331-bb78-65f8ecdc1714" providerId="ADAL" clId="{8017161F-405F-47CC-A452-7AD9BA55F942}" dt="2018-04-19T06:24:20.468" v="8954" actId="478"/>
          <ac:cxnSpMkLst>
            <pc:docMk/>
            <pc:sldMk cId="3696329735" sldId="305"/>
            <ac:cxnSpMk id="10" creationId="{33602B9A-D786-41F1-8B03-DEF52527BBC4}"/>
          </ac:cxnSpMkLst>
        </pc:cxnChg>
        <pc:cxnChg chg="add del mod">
          <ac:chgData name="Kieran Jacobsen" userId="450d3b42-d566-4331-bb78-65f8ecdc1714" providerId="ADAL" clId="{8017161F-405F-47CC-A452-7AD9BA55F942}" dt="2018-04-19T06:24:24.339" v="8958" actId="478"/>
          <ac:cxnSpMkLst>
            <pc:docMk/>
            <pc:sldMk cId="3696329735" sldId="305"/>
            <ac:cxnSpMk id="12" creationId="{2B3C5397-3026-4C97-BD43-A76061B791F3}"/>
          </ac:cxnSpMkLst>
        </pc:cxnChg>
      </pc:sldChg>
      <pc:sldChg chg="ord modNotesTx">
        <pc:chgData name="Kieran Jacobsen" userId="450d3b42-d566-4331-bb78-65f8ecdc1714" providerId="ADAL" clId="{8017161F-405F-47CC-A452-7AD9BA55F942}" dt="2018-04-19T12:14:44.701" v="26358" actId="20577"/>
        <pc:sldMkLst>
          <pc:docMk/>
          <pc:sldMk cId="225537737" sldId="306"/>
        </pc:sldMkLst>
      </pc:sldChg>
      <pc:sldChg chg="ord">
        <pc:chgData name="Kieran Jacobsen" userId="450d3b42-d566-4331-bb78-65f8ecdc1714" providerId="ADAL" clId="{8017161F-405F-47CC-A452-7AD9BA55F942}" dt="2018-04-19T03:43:29.072" v="13" actId="20577"/>
        <pc:sldMkLst>
          <pc:docMk/>
          <pc:sldMk cId="3701532067" sldId="307"/>
        </pc:sldMkLst>
      </pc:sldChg>
      <pc:sldChg chg="ord">
        <pc:chgData name="Kieran Jacobsen" userId="450d3b42-d566-4331-bb78-65f8ecdc1714" providerId="ADAL" clId="{8017161F-405F-47CC-A452-7AD9BA55F942}" dt="2018-04-19T03:43:29.072" v="13" actId="20577"/>
        <pc:sldMkLst>
          <pc:docMk/>
          <pc:sldMk cId="2754680003" sldId="308"/>
        </pc:sldMkLst>
      </pc:sldChg>
      <pc:sldChg chg="ord">
        <pc:chgData name="Kieran Jacobsen" userId="450d3b42-d566-4331-bb78-65f8ecdc1714" providerId="ADAL" clId="{8017161F-405F-47CC-A452-7AD9BA55F942}" dt="2018-04-19T03:43:29.072" v="13" actId="20577"/>
        <pc:sldMkLst>
          <pc:docMk/>
          <pc:sldMk cId="2183181982" sldId="309"/>
        </pc:sldMkLst>
      </pc:sldChg>
      <pc:sldChg chg="modNotesTx">
        <pc:chgData name="Kieran Jacobsen" userId="450d3b42-d566-4331-bb78-65f8ecdc1714" providerId="ADAL" clId="{8017161F-405F-47CC-A452-7AD9BA55F942}" dt="2018-04-19T10:56:23.058" v="20326" actId="20577"/>
        <pc:sldMkLst>
          <pc:docMk/>
          <pc:sldMk cId="2390274983" sldId="311"/>
        </pc:sldMkLst>
      </pc:sldChg>
      <pc:sldChg chg="modTransition modNotesTx">
        <pc:chgData name="Kieran Jacobsen" userId="450d3b42-d566-4331-bb78-65f8ecdc1714" providerId="ADAL" clId="{8017161F-405F-47CC-A452-7AD9BA55F942}" dt="2018-04-19T10:51:19.476" v="18955" actId="6549"/>
        <pc:sldMkLst>
          <pc:docMk/>
          <pc:sldMk cId="4020450449" sldId="315"/>
        </pc:sldMkLst>
      </pc:sldChg>
      <pc:sldChg chg="modNotesTx">
        <pc:chgData name="Kieran Jacobsen" userId="450d3b42-d566-4331-bb78-65f8ecdc1714" providerId="ADAL" clId="{8017161F-405F-47CC-A452-7AD9BA55F942}" dt="2018-04-19T11:03:03.450" v="21388" actId="20577"/>
        <pc:sldMkLst>
          <pc:docMk/>
          <pc:sldMk cId="1475165320" sldId="316"/>
        </pc:sldMkLst>
      </pc:sldChg>
      <pc:sldChg chg="modNotesTx">
        <pc:chgData name="Kieran Jacobsen" userId="450d3b42-d566-4331-bb78-65f8ecdc1714" providerId="ADAL" clId="{8017161F-405F-47CC-A452-7AD9BA55F942}" dt="2018-04-19T10:55:17.626" v="20029" actId="20577"/>
        <pc:sldMkLst>
          <pc:docMk/>
          <pc:sldMk cId="827764305" sldId="317"/>
        </pc:sldMkLst>
      </pc:sldChg>
      <pc:sldChg chg="del">
        <pc:chgData name="Kieran Jacobsen" userId="450d3b42-d566-4331-bb78-65f8ecdc1714" providerId="ADAL" clId="{8017161F-405F-47CC-A452-7AD9BA55F942}" dt="2018-04-19T03:42:40.488" v="8" actId="2696"/>
        <pc:sldMkLst>
          <pc:docMk/>
          <pc:sldMk cId="124330981" sldId="318"/>
        </pc:sldMkLst>
      </pc:sldChg>
      <pc:sldChg chg="del">
        <pc:chgData name="Kieran Jacobsen" userId="450d3b42-d566-4331-bb78-65f8ecdc1714" providerId="ADAL" clId="{8017161F-405F-47CC-A452-7AD9BA55F942}" dt="2018-04-19T03:42:40.544" v="10" actId="2696"/>
        <pc:sldMkLst>
          <pc:docMk/>
          <pc:sldMk cId="2169003092" sldId="319"/>
        </pc:sldMkLst>
      </pc:sldChg>
      <pc:sldChg chg="del">
        <pc:chgData name="Kieran Jacobsen" userId="450d3b42-d566-4331-bb78-65f8ecdc1714" providerId="ADAL" clId="{8017161F-405F-47CC-A452-7AD9BA55F942}" dt="2018-04-19T03:42:40.503" v="9" actId="2696"/>
        <pc:sldMkLst>
          <pc:docMk/>
          <pc:sldMk cId="3024825958" sldId="320"/>
        </pc:sldMkLst>
      </pc:sldChg>
      <pc:sldChg chg="addSp delSp modSp modNotesTx">
        <pc:chgData name="Kieran Jacobsen" userId="450d3b42-d566-4331-bb78-65f8ecdc1714" providerId="ADAL" clId="{8017161F-405F-47CC-A452-7AD9BA55F942}" dt="2018-04-19T11:45:37.007" v="25443" actId="20577"/>
        <pc:sldMkLst>
          <pc:docMk/>
          <pc:sldMk cId="1267495547" sldId="322"/>
        </pc:sldMkLst>
        <pc:spChg chg="del mod">
          <ac:chgData name="Kieran Jacobsen" userId="450d3b42-d566-4331-bb78-65f8ecdc1714" providerId="ADAL" clId="{8017161F-405F-47CC-A452-7AD9BA55F942}" dt="2018-04-19T07:22:33.713" v="12688" actId="478"/>
          <ac:spMkLst>
            <pc:docMk/>
            <pc:sldMk cId="1267495547" sldId="322"/>
            <ac:spMk id="221" creationId="{00000000-0000-0000-0000-000000000000}"/>
          </ac:spMkLst>
        </pc:spChg>
        <pc:spChg chg="del">
          <ac:chgData name="Kieran Jacobsen" userId="450d3b42-d566-4331-bb78-65f8ecdc1714" providerId="ADAL" clId="{8017161F-405F-47CC-A452-7AD9BA55F942}" dt="2018-04-19T07:07:22.672" v="11746" actId="478"/>
          <ac:spMkLst>
            <pc:docMk/>
            <pc:sldMk cId="1267495547" sldId="322"/>
            <ac:spMk id="222" creationId="{00000000-0000-0000-0000-000000000000}"/>
          </ac:spMkLst>
        </pc:spChg>
        <pc:picChg chg="add mod">
          <ac:chgData name="Kieran Jacobsen" userId="450d3b42-d566-4331-bb78-65f8ecdc1714" providerId="ADAL" clId="{8017161F-405F-47CC-A452-7AD9BA55F942}" dt="2018-04-19T07:22:41.462" v="12691" actId="1076"/>
          <ac:picMkLst>
            <pc:docMk/>
            <pc:sldMk cId="1267495547" sldId="322"/>
            <ac:picMk id="2050" creationId="{C328B65A-275E-4BAF-BA8E-941DFC8E1684}"/>
          </ac:picMkLst>
        </pc:picChg>
      </pc:sldChg>
      <pc:sldChg chg="modSp add del">
        <pc:chgData name="Kieran Jacobsen" userId="450d3b42-d566-4331-bb78-65f8ecdc1714" providerId="ADAL" clId="{8017161F-405F-47CC-A452-7AD9BA55F942}" dt="2018-04-19T03:44:28.552" v="47" actId="2696"/>
        <pc:sldMkLst>
          <pc:docMk/>
          <pc:sldMk cId="832192906" sldId="323"/>
        </pc:sldMkLst>
        <pc:spChg chg="mod">
          <ac:chgData name="Kieran Jacobsen" userId="450d3b42-d566-4331-bb78-65f8ecdc1714" providerId="ADAL" clId="{8017161F-405F-47CC-A452-7AD9BA55F942}" dt="2018-04-19T03:44:05.068" v="43" actId="20577"/>
          <ac:spMkLst>
            <pc:docMk/>
            <pc:sldMk cId="832192906" sldId="323"/>
            <ac:spMk id="204" creationId="{00000000-0000-0000-0000-000000000000}"/>
          </ac:spMkLst>
        </pc:spChg>
      </pc:sldChg>
      <pc:sldChg chg="modSp add del modTransition modNotesTx">
        <pc:chgData name="Kieran Jacobsen" userId="450d3b42-d566-4331-bb78-65f8ecdc1714" providerId="ADAL" clId="{8017161F-405F-47CC-A452-7AD9BA55F942}" dt="2018-04-19T10:37:37.595" v="17194" actId="20577"/>
        <pc:sldMkLst>
          <pc:docMk/>
          <pc:sldMk cId="3646777227" sldId="324"/>
        </pc:sldMkLst>
        <pc:spChg chg="mod">
          <ac:chgData name="Kieran Jacobsen" userId="450d3b42-d566-4331-bb78-65f8ecdc1714" providerId="ADAL" clId="{8017161F-405F-47CC-A452-7AD9BA55F942}" dt="2018-04-19T04:22:58.654" v="454" actId="6549"/>
          <ac:spMkLst>
            <pc:docMk/>
            <pc:sldMk cId="3646777227" sldId="324"/>
            <ac:spMk id="204" creationId="{00000000-0000-0000-0000-000000000000}"/>
          </ac:spMkLst>
        </pc:spChg>
        <pc:spChg chg="mod">
          <ac:chgData name="Kieran Jacobsen" userId="450d3b42-d566-4331-bb78-65f8ecdc1714" providerId="ADAL" clId="{8017161F-405F-47CC-A452-7AD9BA55F942}" dt="2018-04-19T03:47:56.796" v="314" actId="20577"/>
          <ac:spMkLst>
            <pc:docMk/>
            <pc:sldMk cId="3646777227" sldId="324"/>
            <ac:spMk id="205" creationId="{00000000-0000-0000-0000-000000000000}"/>
          </ac:spMkLst>
        </pc:spChg>
      </pc:sldChg>
      <pc:sldChg chg="modSp add ord modTransition modNotesTx">
        <pc:chgData name="Kieran Jacobsen" userId="450d3b42-d566-4331-bb78-65f8ecdc1714" providerId="ADAL" clId="{8017161F-405F-47CC-A452-7AD9BA55F942}" dt="2018-04-19T10:46:33.914" v="18193" actId="6549"/>
        <pc:sldMkLst>
          <pc:docMk/>
          <pc:sldMk cId="305100161" sldId="325"/>
        </pc:sldMkLst>
        <pc:spChg chg="mod">
          <ac:chgData name="Kieran Jacobsen" userId="450d3b42-d566-4331-bb78-65f8ecdc1714" providerId="ADAL" clId="{8017161F-405F-47CC-A452-7AD9BA55F942}" dt="2018-04-19T04:23:57.968" v="501" actId="6549"/>
          <ac:spMkLst>
            <pc:docMk/>
            <pc:sldMk cId="305100161" sldId="325"/>
            <ac:spMk id="204" creationId="{00000000-0000-0000-0000-000000000000}"/>
          </ac:spMkLst>
        </pc:spChg>
        <pc:spChg chg="mod">
          <ac:chgData name="Kieran Jacobsen" userId="450d3b42-d566-4331-bb78-65f8ecdc1714" providerId="ADAL" clId="{8017161F-405F-47CC-A452-7AD9BA55F942}" dt="2018-04-19T03:48:57.705" v="365" actId="20577"/>
          <ac:spMkLst>
            <pc:docMk/>
            <pc:sldMk cId="305100161" sldId="325"/>
            <ac:spMk id="205" creationId="{00000000-0000-0000-0000-000000000000}"/>
          </ac:spMkLst>
        </pc:spChg>
      </pc:sldChg>
      <pc:sldChg chg="modSp add ord modTransition modNotesTx">
        <pc:chgData name="Kieran Jacobsen" userId="450d3b42-d566-4331-bb78-65f8ecdc1714" providerId="ADAL" clId="{8017161F-405F-47CC-A452-7AD9BA55F942}" dt="2018-04-19T05:08:32.757" v="3579" actId="20577"/>
        <pc:sldMkLst>
          <pc:docMk/>
          <pc:sldMk cId="194634731" sldId="326"/>
        </pc:sldMkLst>
        <pc:spChg chg="mod">
          <ac:chgData name="Kieran Jacobsen" userId="450d3b42-d566-4331-bb78-65f8ecdc1714" providerId="ADAL" clId="{8017161F-405F-47CC-A452-7AD9BA55F942}" dt="2018-04-19T05:06:54.017" v="3141" actId="20577"/>
          <ac:spMkLst>
            <pc:docMk/>
            <pc:sldMk cId="194634731" sldId="326"/>
            <ac:spMk id="204" creationId="{00000000-0000-0000-0000-000000000000}"/>
          </ac:spMkLst>
        </pc:spChg>
        <pc:spChg chg="mod">
          <ac:chgData name="Kieran Jacobsen" userId="450d3b42-d566-4331-bb78-65f8ecdc1714" providerId="ADAL" clId="{8017161F-405F-47CC-A452-7AD9BA55F942}" dt="2018-04-19T05:07:01.756" v="3172" actId="20577"/>
          <ac:spMkLst>
            <pc:docMk/>
            <pc:sldMk cId="194634731" sldId="326"/>
            <ac:spMk id="205" creationId="{00000000-0000-0000-0000-000000000000}"/>
          </ac:spMkLst>
        </pc:spChg>
      </pc:sldChg>
      <pc:sldChg chg="modSp add ord modTransition modNotesTx">
        <pc:chgData name="Kieran Jacobsen" userId="450d3b42-d566-4331-bb78-65f8ecdc1714" providerId="ADAL" clId="{8017161F-405F-47CC-A452-7AD9BA55F942}" dt="2018-04-19T06:32:29.804" v="9874" actId="20577"/>
        <pc:sldMkLst>
          <pc:docMk/>
          <pc:sldMk cId="2304186418" sldId="327"/>
        </pc:sldMkLst>
        <pc:spChg chg="mod">
          <ac:chgData name="Kieran Jacobsen" userId="450d3b42-d566-4331-bb78-65f8ecdc1714" providerId="ADAL" clId="{8017161F-405F-47CC-A452-7AD9BA55F942}" dt="2018-04-19T05:26:04.186" v="4342" actId="20577"/>
          <ac:spMkLst>
            <pc:docMk/>
            <pc:sldMk cId="2304186418" sldId="327"/>
            <ac:spMk id="204" creationId="{00000000-0000-0000-0000-000000000000}"/>
          </ac:spMkLst>
        </pc:spChg>
        <pc:spChg chg="mod">
          <ac:chgData name="Kieran Jacobsen" userId="450d3b42-d566-4331-bb78-65f8ecdc1714" providerId="ADAL" clId="{8017161F-405F-47CC-A452-7AD9BA55F942}" dt="2018-04-19T05:26:22.329" v="4407" actId="20577"/>
          <ac:spMkLst>
            <pc:docMk/>
            <pc:sldMk cId="2304186418" sldId="327"/>
            <ac:spMk id="205" creationId="{00000000-0000-0000-0000-000000000000}"/>
          </ac:spMkLst>
        </pc:spChg>
      </pc:sldChg>
      <pc:sldChg chg="modSp add ord modTransition modNotesTx">
        <pc:chgData name="Kieran Jacobsen" userId="450d3b42-d566-4331-bb78-65f8ecdc1714" providerId="ADAL" clId="{8017161F-405F-47CC-A452-7AD9BA55F942}" dt="2018-04-19T12:22:56.281" v="26369" actId="20577"/>
        <pc:sldMkLst>
          <pc:docMk/>
          <pc:sldMk cId="66494021" sldId="328"/>
        </pc:sldMkLst>
        <pc:spChg chg="mod">
          <ac:chgData name="Kieran Jacobsen" userId="450d3b42-d566-4331-bb78-65f8ecdc1714" providerId="ADAL" clId="{8017161F-405F-47CC-A452-7AD9BA55F942}" dt="2018-04-19T12:22:52.219" v="26367" actId="20577"/>
          <ac:spMkLst>
            <pc:docMk/>
            <pc:sldMk cId="66494021" sldId="328"/>
            <ac:spMk id="204" creationId="{00000000-0000-0000-0000-000000000000}"/>
          </ac:spMkLst>
        </pc:spChg>
        <pc:spChg chg="mod">
          <ac:chgData name="Kieran Jacobsen" userId="450d3b42-d566-4331-bb78-65f8ecdc1714" providerId="ADAL" clId="{8017161F-405F-47CC-A452-7AD9BA55F942}" dt="2018-04-19T07:09:45.102" v="12215" actId="20577"/>
          <ac:spMkLst>
            <pc:docMk/>
            <pc:sldMk cId="66494021" sldId="328"/>
            <ac:spMk id="205" creationId="{00000000-0000-0000-0000-000000000000}"/>
          </ac:spMkLst>
        </pc:spChg>
      </pc:sldChg>
      <pc:sldChg chg="modSp add ord modTransition">
        <pc:chgData name="Kieran Jacobsen" userId="450d3b42-d566-4331-bb78-65f8ecdc1714" providerId="ADAL" clId="{8017161F-405F-47CC-A452-7AD9BA55F942}" dt="2018-04-19T08:07:56.092" v="13188" actId="20577"/>
        <pc:sldMkLst>
          <pc:docMk/>
          <pc:sldMk cId="544646256" sldId="329"/>
        </pc:sldMkLst>
        <pc:spChg chg="mod">
          <ac:chgData name="Kieran Jacobsen" userId="450d3b42-d566-4331-bb78-65f8ecdc1714" providerId="ADAL" clId="{8017161F-405F-47CC-A452-7AD9BA55F942}" dt="2018-04-19T08:07:27.442" v="13121" actId="6549"/>
          <ac:spMkLst>
            <pc:docMk/>
            <pc:sldMk cId="544646256" sldId="329"/>
            <ac:spMk id="204" creationId="{00000000-0000-0000-0000-000000000000}"/>
          </ac:spMkLst>
        </pc:spChg>
        <pc:spChg chg="mod">
          <ac:chgData name="Kieran Jacobsen" userId="450d3b42-d566-4331-bb78-65f8ecdc1714" providerId="ADAL" clId="{8017161F-405F-47CC-A452-7AD9BA55F942}" dt="2018-04-19T08:07:56.092" v="13188" actId="20577"/>
          <ac:spMkLst>
            <pc:docMk/>
            <pc:sldMk cId="544646256" sldId="329"/>
            <ac:spMk id="205" creationId="{00000000-0000-0000-0000-000000000000}"/>
          </ac:spMkLst>
        </pc:spChg>
      </pc:sldChg>
      <pc:sldChg chg="add del">
        <pc:chgData name="Kieran Jacobsen" userId="450d3b42-d566-4331-bb78-65f8ecdc1714" providerId="ADAL" clId="{8017161F-405F-47CC-A452-7AD9BA55F942}" dt="2018-04-19T04:37:02.901" v="2469" actId="20577"/>
        <pc:sldMkLst>
          <pc:docMk/>
          <pc:sldMk cId="1657948191" sldId="330"/>
        </pc:sldMkLst>
      </pc:sldChg>
      <pc:sldChg chg="addSp delSp modSp add modNotesTx">
        <pc:chgData name="Kieran Jacobsen" userId="450d3b42-d566-4331-bb78-65f8ecdc1714" providerId="ADAL" clId="{8017161F-405F-47CC-A452-7AD9BA55F942}" dt="2018-04-19T11:07:43.231" v="22210" actId="6549"/>
        <pc:sldMkLst>
          <pc:docMk/>
          <pc:sldMk cId="2814243580" sldId="330"/>
        </pc:sldMkLst>
        <pc:spChg chg="mod">
          <ac:chgData name="Kieran Jacobsen" userId="450d3b42-d566-4331-bb78-65f8ecdc1714" providerId="ADAL" clId="{8017161F-405F-47CC-A452-7AD9BA55F942}" dt="2018-04-19T04:37:53.508" v="2522" actId="20577"/>
          <ac:spMkLst>
            <pc:docMk/>
            <pc:sldMk cId="2814243580" sldId="330"/>
            <ac:spMk id="2" creationId="{F5D069D0-E4B3-48E3-92C3-4434440C265D}"/>
          </ac:spMkLst>
        </pc:spChg>
        <pc:picChg chg="del">
          <ac:chgData name="Kieran Jacobsen" userId="450d3b42-d566-4331-bb78-65f8ecdc1714" providerId="ADAL" clId="{8017161F-405F-47CC-A452-7AD9BA55F942}" dt="2018-04-19T04:38:40.046" v="2619" actId="478"/>
          <ac:picMkLst>
            <pc:docMk/>
            <pc:sldMk cId="2814243580" sldId="330"/>
            <ac:picMk id="3" creationId="{8A8B6D6B-A980-406F-A0D7-321F49F7653F}"/>
          </ac:picMkLst>
        </pc:picChg>
        <pc:picChg chg="add mod">
          <ac:chgData name="Kieran Jacobsen" userId="450d3b42-d566-4331-bb78-65f8ecdc1714" providerId="ADAL" clId="{8017161F-405F-47CC-A452-7AD9BA55F942}" dt="2018-04-19T04:38:51.959" v="2623" actId="14100"/>
          <ac:picMkLst>
            <pc:docMk/>
            <pc:sldMk cId="2814243580" sldId="330"/>
            <ac:picMk id="4" creationId="{5DEF9D54-4333-4B0E-BBB5-B02E6AABA83B}"/>
          </ac:picMkLst>
        </pc:picChg>
      </pc:sldChg>
      <pc:sldChg chg="modSp add setBg modNotesTx">
        <pc:chgData name="Kieran Jacobsen" userId="450d3b42-d566-4331-bb78-65f8ecdc1714" providerId="ADAL" clId="{8017161F-405F-47CC-A452-7AD9BA55F942}" dt="2018-04-19T11:44:40.518" v="25442" actId="20577"/>
        <pc:sldMkLst>
          <pc:docMk/>
          <pc:sldMk cId="3470861605" sldId="331"/>
        </pc:sldMkLst>
        <pc:spChg chg="mod">
          <ac:chgData name="Kieran Jacobsen" userId="450d3b42-d566-4331-bb78-65f8ecdc1714" providerId="ADAL" clId="{8017161F-405F-47CC-A452-7AD9BA55F942}" dt="2018-04-19T05:10:02.214" v="3598" actId="20577"/>
          <ac:spMkLst>
            <pc:docMk/>
            <pc:sldMk cId="3470861605" sldId="331"/>
            <ac:spMk id="2" creationId="{CB250D8B-DA24-4782-9B7A-94F927AD5411}"/>
          </ac:spMkLst>
        </pc:spChg>
      </pc:sldChg>
      <pc:sldChg chg="modSp add ord modNotesTx">
        <pc:chgData name="Kieran Jacobsen" userId="450d3b42-d566-4331-bb78-65f8ecdc1714" providerId="ADAL" clId="{8017161F-405F-47CC-A452-7AD9BA55F942}" dt="2018-04-19T06:34:29.639" v="10058" actId="20577"/>
        <pc:sldMkLst>
          <pc:docMk/>
          <pc:sldMk cId="2018754762" sldId="332"/>
        </pc:sldMkLst>
        <pc:spChg chg="mod">
          <ac:chgData name="Kieran Jacobsen" userId="450d3b42-d566-4331-bb78-65f8ecdc1714" providerId="ADAL" clId="{8017161F-405F-47CC-A452-7AD9BA55F942}" dt="2018-04-19T06:33:39.002" v="9907" actId="20577"/>
          <ac:spMkLst>
            <pc:docMk/>
            <pc:sldMk cId="2018754762" sldId="332"/>
            <ac:spMk id="2" creationId="{6CC37AAA-4607-4D75-B3C5-326F73FC580B}"/>
          </ac:spMkLst>
        </pc:spChg>
        <pc:spChg chg="mod">
          <ac:chgData name="Kieran Jacobsen" userId="450d3b42-d566-4331-bb78-65f8ecdc1714" providerId="ADAL" clId="{8017161F-405F-47CC-A452-7AD9BA55F942}" dt="2018-04-19T06:34:29.639" v="10058" actId="20577"/>
          <ac:spMkLst>
            <pc:docMk/>
            <pc:sldMk cId="2018754762" sldId="332"/>
            <ac:spMk id="3" creationId="{35CA7DB6-0C17-4BC1-A634-63AE7B7B0A5B}"/>
          </ac:spMkLst>
        </pc:spChg>
      </pc:sldChg>
      <pc:sldChg chg="modSp add setBg modNotesTx">
        <pc:chgData name="Kieran Jacobsen" userId="450d3b42-d566-4331-bb78-65f8ecdc1714" providerId="ADAL" clId="{8017161F-405F-47CC-A452-7AD9BA55F942}" dt="2018-04-19T07:05:49.155" v="11691" actId="20577"/>
        <pc:sldMkLst>
          <pc:docMk/>
          <pc:sldMk cId="2014059916" sldId="333"/>
        </pc:sldMkLst>
        <pc:spChg chg="mod">
          <ac:chgData name="Kieran Jacobsen" userId="450d3b42-d566-4331-bb78-65f8ecdc1714" providerId="ADAL" clId="{8017161F-405F-47CC-A452-7AD9BA55F942}" dt="2018-04-19T06:30:59.549" v="9492" actId="20577"/>
          <ac:spMkLst>
            <pc:docMk/>
            <pc:sldMk cId="2014059916" sldId="333"/>
            <ac:spMk id="2" creationId="{CB250D8B-DA24-4782-9B7A-94F927AD5411}"/>
          </ac:spMkLst>
        </pc:spChg>
      </pc:sldChg>
      <pc:sldChg chg="modSp add del ord">
        <pc:chgData name="Kieran Jacobsen" userId="450d3b42-d566-4331-bb78-65f8ecdc1714" providerId="ADAL" clId="{8017161F-405F-47CC-A452-7AD9BA55F942}" dt="2018-04-19T07:27:49.642" v="12722" actId="2696"/>
        <pc:sldMkLst>
          <pc:docMk/>
          <pc:sldMk cId="2292580861" sldId="334"/>
        </pc:sldMkLst>
        <pc:spChg chg="mod">
          <ac:chgData name="Kieran Jacobsen" userId="450d3b42-d566-4331-bb78-65f8ecdc1714" providerId="ADAL" clId="{8017161F-405F-47CC-A452-7AD9BA55F942}" dt="2018-04-19T07:26:27.591" v="12718" actId="20577"/>
          <ac:spMkLst>
            <pc:docMk/>
            <pc:sldMk cId="2292580861" sldId="334"/>
            <ac:spMk id="2" creationId="{FFCE80BB-9E82-4AB1-ACDE-9B1A1816EF0D}"/>
          </ac:spMkLst>
        </pc:spChg>
      </pc:sldChg>
      <pc:sldChg chg="modSp add modNotesTx">
        <pc:chgData name="Kieran Jacobsen" userId="450d3b42-d566-4331-bb78-65f8ecdc1714" providerId="ADAL" clId="{8017161F-405F-47CC-A452-7AD9BA55F942}" dt="2018-04-19T08:21:32.563" v="14956" actId="20577"/>
        <pc:sldMkLst>
          <pc:docMk/>
          <pc:sldMk cId="3934389541" sldId="335"/>
        </pc:sldMkLst>
        <pc:spChg chg="mod">
          <ac:chgData name="Kieran Jacobsen" userId="450d3b42-d566-4331-bb78-65f8ecdc1714" providerId="ADAL" clId="{8017161F-405F-47CC-A452-7AD9BA55F942}" dt="2018-04-19T07:28:03.846" v="12757" actId="6549"/>
          <ac:spMkLst>
            <pc:docMk/>
            <pc:sldMk cId="3934389541" sldId="335"/>
            <ac:spMk id="2" creationId="{B5B6E2D7-FF39-424B-A98B-CE2D49554F1B}"/>
          </ac:spMkLst>
        </pc:spChg>
        <pc:spChg chg="mod">
          <ac:chgData name="Kieran Jacobsen" userId="450d3b42-d566-4331-bb78-65f8ecdc1714" providerId="ADAL" clId="{8017161F-405F-47CC-A452-7AD9BA55F942}" dt="2018-04-19T08:20:58.668" v="14781" actId="20577"/>
          <ac:spMkLst>
            <pc:docMk/>
            <pc:sldMk cId="3934389541" sldId="335"/>
            <ac:spMk id="3" creationId="{6D774618-F61C-438B-8AB1-8A49D1F5BC1E}"/>
          </ac:spMkLst>
        </pc:spChg>
      </pc:sldChg>
      <pc:sldChg chg="addSp delSp modSp add modNotesTx">
        <pc:chgData name="Kieran Jacobsen" userId="450d3b42-d566-4331-bb78-65f8ecdc1714" providerId="ADAL" clId="{8017161F-405F-47CC-A452-7AD9BA55F942}" dt="2018-04-19T12:29:33.534" v="26420" actId="20577"/>
        <pc:sldMkLst>
          <pc:docMk/>
          <pc:sldMk cId="552340170" sldId="336"/>
        </pc:sldMkLst>
        <pc:spChg chg="mod">
          <ac:chgData name="Kieran Jacobsen" userId="450d3b42-d566-4331-bb78-65f8ecdc1714" providerId="ADAL" clId="{8017161F-405F-47CC-A452-7AD9BA55F942}" dt="2018-04-19T08:12:54.215" v="13616" actId="20577"/>
          <ac:spMkLst>
            <pc:docMk/>
            <pc:sldMk cId="552340170" sldId="336"/>
            <ac:spMk id="2" creationId="{CB250D8B-DA24-4782-9B7A-94F927AD5411}"/>
          </ac:spMkLst>
        </pc:spChg>
        <pc:spChg chg="add del mod">
          <ac:chgData name="Kieran Jacobsen" userId="450d3b42-d566-4331-bb78-65f8ecdc1714" providerId="ADAL" clId="{8017161F-405F-47CC-A452-7AD9BA55F942}" dt="2018-04-19T12:29:33.534" v="26420" actId="20577"/>
          <ac:spMkLst>
            <pc:docMk/>
            <pc:sldMk cId="552340170" sldId="336"/>
            <ac:spMk id="3" creationId="{ACB1F592-E79F-4A3D-953B-61F6FFDEFB17}"/>
          </ac:spMkLst>
        </pc:spChg>
      </pc:sldChg>
      <pc:sldChg chg="addSp delSp modSp add del ord modNotesTx">
        <pc:chgData name="Kieran Jacobsen" userId="450d3b42-d566-4331-bb78-65f8ecdc1714" providerId="ADAL" clId="{8017161F-405F-47CC-A452-7AD9BA55F942}" dt="2018-04-19T11:18:42.895" v="22356" actId="2696"/>
        <pc:sldMkLst>
          <pc:docMk/>
          <pc:sldMk cId="855263089" sldId="337"/>
        </pc:sldMkLst>
        <pc:spChg chg="mod">
          <ac:chgData name="Kieran Jacobsen" userId="450d3b42-d566-4331-bb78-65f8ecdc1714" providerId="ADAL" clId="{8017161F-405F-47CC-A452-7AD9BA55F942}" dt="2018-04-19T11:18:23.552" v="22354" actId="20577"/>
          <ac:spMkLst>
            <pc:docMk/>
            <pc:sldMk cId="855263089" sldId="337"/>
            <ac:spMk id="2" creationId="{F5D069D0-E4B3-48E3-92C3-4434440C265D}"/>
          </ac:spMkLst>
        </pc:spChg>
        <pc:picChg chg="add del mod">
          <ac:chgData name="Kieran Jacobsen" userId="450d3b42-d566-4331-bb78-65f8ecdc1714" providerId="ADAL" clId="{8017161F-405F-47CC-A452-7AD9BA55F942}" dt="2018-04-19T11:18:21.269" v="22347" actId="2696"/>
          <ac:picMkLst>
            <pc:docMk/>
            <pc:sldMk cId="855263089" sldId="337"/>
            <ac:picMk id="3" creationId="{53F0085F-1069-4ADF-B0A3-475D3542FE5A}"/>
          </ac:picMkLst>
        </pc:picChg>
        <pc:picChg chg="add del">
          <ac:chgData name="Kieran Jacobsen" userId="450d3b42-d566-4331-bb78-65f8ecdc1714" providerId="ADAL" clId="{8017161F-405F-47CC-A452-7AD9BA55F942}" dt="2018-04-19T11:18:21.302" v="22348" actId="478"/>
          <ac:picMkLst>
            <pc:docMk/>
            <pc:sldMk cId="855263089" sldId="337"/>
            <ac:picMk id="4" creationId="{5DEF9D54-4333-4B0E-BBB5-B02E6AABA83B}"/>
          </ac:picMkLst>
        </pc:picChg>
      </pc:sldChg>
      <pc:sldChg chg="modSp add modNotesTx">
        <pc:chgData name="Kieran Jacobsen" userId="450d3b42-d566-4331-bb78-65f8ecdc1714" providerId="ADAL" clId="{8017161F-405F-47CC-A452-7AD9BA55F942}" dt="2018-04-19T11:32:35.856" v="24574" actId="20577"/>
        <pc:sldMkLst>
          <pc:docMk/>
          <pc:sldMk cId="3139514838" sldId="337"/>
        </pc:sldMkLst>
        <pc:spChg chg="mod">
          <ac:chgData name="Kieran Jacobsen" userId="450d3b42-d566-4331-bb78-65f8ecdc1714" providerId="ADAL" clId="{8017161F-405F-47CC-A452-7AD9BA55F942}" dt="2018-04-19T11:18:49.559" v="22377" actId="20577"/>
          <ac:spMkLst>
            <pc:docMk/>
            <pc:sldMk cId="3139514838" sldId="337"/>
            <ac:spMk id="2" creationId="{BF1CC469-C14A-4DA6-A675-35585725949D}"/>
          </ac:spMkLst>
        </pc:spChg>
        <pc:spChg chg="mod">
          <ac:chgData name="Kieran Jacobsen" userId="450d3b42-d566-4331-bb78-65f8ecdc1714" providerId="ADAL" clId="{8017161F-405F-47CC-A452-7AD9BA55F942}" dt="2018-04-19T11:31:27.588" v="24275" actId="20577"/>
          <ac:spMkLst>
            <pc:docMk/>
            <pc:sldMk cId="3139514838" sldId="337"/>
            <ac:spMk id="3" creationId="{8C8B5F60-7E98-4951-86C2-3B00FD6C37EA}"/>
          </ac:spMkLst>
        </pc:spChg>
      </pc:sldChg>
      <pc:sldChg chg="modSp add modNotesTx">
        <pc:chgData name="Kieran Jacobsen" userId="450d3b42-d566-4331-bb78-65f8ecdc1714" providerId="ADAL" clId="{8017161F-405F-47CC-A452-7AD9BA55F942}" dt="2018-04-19T11:57:43.459" v="26348" actId="6549"/>
        <pc:sldMkLst>
          <pc:docMk/>
          <pc:sldMk cId="3814317739" sldId="338"/>
        </pc:sldMkLst>
        <pc:spChg chg="mod">
          <ac:chgData name="Kieran Jacobsen" userId="450d3b42-d566-4331-bb78-65f8ecdc1714" providerId="ADAL" clId="{8017161F-405F-47CC-A452-7AD9BA55F942}" dt="2018-04-19T11:55:01.861" v="25705" actId="20577"/>
          <ac:spMkLst>
            <pc:docMk/>
            <pc:sldMk cId="3814317739" sldId="338"/>
            <ac:spMk id="2" creationId="{C22BF602-17C3-4338-A7BD-5C702777E377}"/>
          </ac:spMkLst>
        </pc:spChg>
        <pc:spChg chg="mod">
          <ac:chgData name="Kieran Jacobsen" userId="450d3b42-d566-4331-bb78-65f8ecdc1714" providerId="ADAL" clId="{8017161F-405F-47CC-A452-7AD9BA55F942}" dt="2018-04-19T11:57:43.459" v="26348" actId="6549"/>
          <ac:spMkLst>
            <pc:docMk/>
            <pc:sldMk cId="3814317739" sldId="338"/>
            <ac:spMk id="3" creationId="{04CBF9E3-6BE2-424D-AC8A-1602E3793146}"/>
          </ac:spMkLst>
        </pc:spChg>
      </pc:sldChg>
      <pc:sldChg chg="modSp add modNotesTx">
        <pc:chgData name="Kieran Jacobsen" userId="450d3b42-d566-4331-bb78-65f8ecdc1714" providerId="ADAL" clId="{8017161F-405F-47CC-A452-7AD9BA55F942}" dt="2018-04-19T12:46:30.107" v="29117" actId="20577"/>
        <pc:sldMkLst>
          <pc:docMk/>
          <pc:sldMk cId="338337013" sldId="339"/>
        </pc:sldMkLst>
        <pc:spChg chg="mod">
          <ac:chgData name="Kieran Jacobsen" userId="450d3b42-d566-4331-bb78-65f8ecdc1714" providerId="ADAL" clId="{8017161F-405F-47CC-A452-7AD9BA55F942}" dt="2018-04-19T12:46:30.107" v="29117" actId="20577"/>
          <ac:spMkLst>
            <pc:docMk/>
            <pc:sldMk cId="338337013" sldId="339"/>
            <ac:spMk id="204" creationId="{00000000-0000-0000-0000-000000000000}"/>
          </ac:spMkLst>
        </pc:spChg>
        <pc:spChg chg="mod">
          <ac:chgData name="Kieran Jacobsen" userId="450d3b42-d566-4331-bb78-65f8ecdc1714" providerId="ADAL" clId="{8017161F-405F-47CC-A452-7AD9BA55F942}" dt="2018-04-19T12:23:21.129" v="26417" actId="20577"/>
          <ac:spMkLst>
            <pc:docMk/>
            <pc:sldMk cId="338337013" sldId="339"/>
            <ac:spMk id="205" creationId="{00000000-0000-0000-0000-000000000000}"/>
          </ac:spMkLst>
        </pc:spChg>
      </pc:sldChg>
      <pc:sldChg chg="modSp add ord modNotesTx">
        <pc:chgData name="Kieran Jacobsen" userId="450d3b42-d566-4331-bb78-65f8ecdc1714" providerId="ADAL" clId="{8017161F-405F-47CC-A452-7AD9BA55F942}" dt="2018-04-19T12:59:28.872" v="30585" actId="6549"/>
        <pc:sldMkLst>
          <pc:docMk/>
          <pc:sldMk cId="4246879886" sldId="340"/>
        </pc:sldMkLst>
        <pc:spChg chg="mod">
          <ac:chgData name="Kieran Jacobsen" userId="450d3b42-d566-4331-bb78-65f8ecdc1714" providerId="ADAL" clId="{8017161F-405F-47CC-A452-7AD9BA55F942}" dt="2018-04-19T12:40:50.640" v="28321" actId="20577"/>
          <ac:spMkLst>
            <pc:docMk/>
            <pc:sldMk cId="4246879886" sldId="340"/>
            <ac:spMk id="2" creationId="{EF3F2A5D-3737-4BC1-B972-F28C5B338905}"/>
          </ac:spMkLst>
        </pc:spChg>
        <pc:spChg chg="mod">
          <ac:chgData name="Kieran Jacobsen" userId="450d3b42-d566-4331-bb78-65f8ecdc1714" providerId="ADAL" clId="{8017161F-405F-47CC-A452-7AD9BA55F942}" dt="2018-04-19T12:38:21.270" v="27751" actId="20577"/>
          <ac:spMkLst>
            <pc:docMk/>
            <pc:sldMk cId="4246879886" sldId="340"/>
            <ac:spMk id="3" creationId="{F963B614-B68C-4E55-BF9B-48DD32A2CC86}"/>
          </ac:spMkLst>
        </pc:spChg>
      </pc:sldChg>
      <pc:sldChg chg="modSp add del">
        <pc:chgData name="Kieran Jacobsen" userId="450d3b42-d566-4331-bb78-65f8ecdc1714" providerId="ADAL" clId="{8017161F-405F-47CC-A452-7AD9BA55F942}" dt="2018-04-19T13:00:30.379" v="30643" actId="2696"/>
        <pc:sldMkLst>
          <pc:docMk/>
          <pc:sldMk cId="4118999607" sldId="341"/>
        </pc:sldMkLst>
        <pc:spChg chg="mod">
          <ac:chgData name="Kieran Jacobsen" userId="450d3b42-d566-4331-bb78-65f8ecdc1714" providerId="ADAL" clId="{8017161F-405F-47CC-A452-7AD9BA55F942}" dt="2018-04-19T12:59:53.757" v="30622" actId="20577"/>
          <ac:spMkLst>
            <pc:docMk/>
            <pc:sldMk cId="4118999607" sldId="341"/>
            <ac:spMk id="2" creationId="{C151729D-9B2D-46C8-8AA4-DDC8BC93E9C1}"/>
          </ac:spMkLst>
        </pc:spChg>
        <pc:spChg chg="mod">
          <ac:chgData name="Kieran Jacobsen" userId="450d3b42-d566-4331-bb78-65f8ecdc1714" providerId="ADAL" clId="{8017161F-405F-47CC-A452-7AD9BA55F942}" dt="2018-04-19T13:00:24.946" v="30642" actId="20577"/>
          <ac:spMkLst>
            <pc:docMk/>
            <pc:sldMk cId="4118999607" sldId="341"/>
            <ac:spMk id="3" creationId="{876B6146-9A42-40B9-A529-922C72D81E5F}"/>
          </ac:spMkLst>
        </pc:spChg>
        <pc:spChg chg="mod">
          <ac:chgData name="Kieran Jacobsen" userId="450d3b42-d566-4331-bb78-65f8ecdc1714" providerId="ADAL" clId="{8017161F-405F-47CC-A452-7AD9BA55F942}" dt="2018-04-19T13:00:20.059" v="30638" actId="20577"/>
          <ac:spMkLst>
            <pc:docMk/>
            <pc:sldMk cId="4118999607" sldId="341"/>
            <ac:spMk id="4" creationId="{0BB4549A-DA78-4DA0-9FF9-4C059EF584D4}"/>
          </ac:spMkLst>
        </pc:spChg>
      </pc:sldChg>
      <pc:sldMasterChg chg="delSldLayout">
        <pc:chgData name="Kieran Jacobsen" userId="450d3b42-d566-4331-bb78-65f8ecdc1714" providerId="ADAL" clId="{8017161F-405F-47CC-A452-7AD9BA55F942}" dt="2018-04-19T07:27:49.644" v="12723" actId="2696"/>
        <pc:sldMasterMkLst>
          <pc:docMk/>
          <pc:sldMasterMk cId="0" sldId="2147483661"/>
        </pc:sldMasterMkLst>
        <pc:sldLayoutChg chg="del">
          <pc:chgData name="Kieran Jacobsen" userId="450d3b42-d566-4331-bb78-65f8ecdc1714" providerId="ADAL" clId="{8017161F-405F-47CC-A452-7AD9BA55F942}" dt="2018-04-19T06:51:47.126" v="10954" actId="2696"/>
          <pc:sldLayoutMkLst>
            <pc:docMk/>
            <pc:sldMasterMk cId="0" sldId="2147483661"/>
            <pc:sldLayoutMk cId="0" sldId="2147483653"/>
          </pc:sldLayoutMkLst>
        </pc:sldLayoutChg>
        <pc:sldLayoutChg chg="del">
          <pc:chgData name="Kieran Jacobsen" userId="450d3b42-d566-4331-bb78-65f8ecdc1714" providerId="ADAL" clId="{8017161F-405F-47CC-A452-7AD9BA55F942}" dt="2018-04-19T07:27:49.644" v="12723" actId="2696"/>
          <pc:sldLayoutMkLst>
            <pc:docMk/>
            <pc:sldMasterMk cId="0" sldId="2147483661"/>
            <pc:sldLayoutMk cId="0" sldId="2147483654"/>
          </pc:sldLayoutMkLst>
        </pc:sldLayoutChg>
      </pc:sldMasterChg>
    </pc:docChg>
  </pc:docChgLst>
  <pc:docChgLst>
    <pc:chgData name="Kieran Jacobsen" userId="450d3b42-d566-4331-bb78-65f8ecdc1714" providerId="ADAL" clId="{DBDD06E3-317D-4770-8B75-125E9E969FF2}"/>
    <pc:docChg chg="modSld">
      <pc:chgData name="Kieran Jacobsen" userId="450d3b42-d566-4331-bb78-65f8ecdc1714" providerId="ADAL" clId="{DBDD06E3-317D-4770-8B75-125E9E969FF2}" dt="2018-04-20T23:18:02.297" v="0" actId="20577"/>
      <pc:docMkLst>
        <pc:docMk/>
      </pc:docMkLst>
      <pc:sldChg chg="modNotesTx">
        <pc:chgData name="Kieran Jacobsen" userId="450d3b42-d566-4331-bb78-65f8ecdc1714" providerId="ADAL" clId="{DBDD06E3-317D-4770-8B75-125E9E969FF2}" dt="2018-04-20T23:18:02.297" v="0" actId="20577"/>
        <pc:sldMkLst>
          <pc:docMk/>
          <pc:sldMk cId="3367064988" sldId="28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dirty="0"/>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13970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2" name="Shape 1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AU" dirty="0"/>
              <a:t>Hi Everyone, thank you for coming to the Azure Global Bootcamp 2018 in Melbourne. I hope that you all have a wonderful day. Today I am going to talk to you about how we can secure our azure deployments, with a focus on App Services, SQL, Storage and virtual machines.</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AU" dirty="0"/>
              <a:t>SQL Server supports two types of authentication, SQL and Azure AD. Using Azure AD authentication is similar to Windows Authentication on SQL Server. It offers us centralised identity management and more opportunities to audited access.</a:t>
            </a:r>
          </a:p>
          <a:p>
            <a:pPr marL="0" indent="0">
              <a:buNone/>
            </a:pPr>
            <a:endParaRPr lang="en-AU" dirty="0"/>
          </a:p>
          <a:p>
            <a:pPr marL="0" indent="0">
              <a:buNone/>
            </a:pPr>
            <a:r>
              <a:rPr lang="en-AU" dirty="0"/>
              <a:t>You can enable any Azure SQL server to use AAD auth through the portal or ARM, and you can use both SQL and Azure AD accounts on the same server. You can use Azure AD service principals to delegate permission to applications and things like VSTS. Combine this with Conditional Access to enforce MFA when admin users want to connect to administer the database.</a:t>
            </a:r>
          </a:p>
          <a:p>
            <a:pPr marL="0" indent="0">
              <a:buNone/>
            </a:pPr>
            <a:endParaRPr lang="en-AU" dirty="0"/>
          </a:p>
          <a:p>
            <a:pPr marL="0" indent="0">
              <a:buNone/>
            </a:pPr>
            <a:r>
              <a:rPr lang="en-AU" dirty="0"/>
              <a:t>Using AAD auth will require some updates to your SQL connection strings.</a:t>
            </a:r>
          </a:p>
          <a:p>
            <a:pPr marL="0" indent="0">
              <a:buNone/>
            </a:pPr>
            <a:endParaRPr lang="en-AU" dirty="0"/>
          </a:p>
          <a:p>
            <a:pPr marL="0" indent="0">
              <a:buNone/>
            </a:pPr>
            <a:r>
              <a:rPr lang="en-AU" dirty="0"/>
              <a:t>One thing is that dot net core doesn’t support ADAL which you need to support AAD auth. So if your app uses dot net core, you will not be able to connect.</a:t>
            </a:r>
          </a:p>
        </p:txBody>
      </p:sp>
    </p:spTree>
    <p:extLst>
      <p:ext uri="{BB962C8B-B14F-4D97-AF65-F5344CB8AC3E}">
        <p14:creationId xmlns:p14="http://schemas.microsoft.com/office/powerpoint/2010/main" val="36907470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AU" dirty="0"/>
              <a:t>We should encrypt our data when it is in transit and at rest. Transparent data encryption or TDE will encrypt our SQL databases, transaction logs and backups. The best part is that you don’t need to make any changes to your application.</a:t>
            </a:r>
          </a:p>
          <a:p>
            <a:pPr marL="0" indent="0">
              <a:buNone/>
            </a:pPr>
            <a:endParaRPr lang="en-AU" dirty="0"/>
          </a:p>
          <a:p>
            <a:pPr marL="0" indent="0">
              <a:buNone/>
            </a:pPr>
            <a:r>
              <a:rPr lang="en-AU" dirty="0"/>
              <a:t>You can have Microsoft manage the key or bring your own and store it in Key Vault.</a:t>
            </a:r>
          </a:p>
        </p:txBody>
      </p:sp>
    </p:spTree>
    <p:extLst>
      <p:ext uri="{BB962C8B-B14F-4D97-AF65-F5344CB8AC3E}">
        <p14:creationId xmlns:p14="http://schemas.microsoft.com/office/powerpoint/2010/main" val="14690411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AU" dirty="0"/>
              <a:t>Auditing is a critical aspect to all security and infrastructure operations. Auditing allows us to discover who connected to a server. Auditing is super simple to enable. Open the server, specify a storage account and a retention period, and you are good to go. You can actually share the storage account across subscriptions, but you cannot share across regions.</a:t>
            </a:r>
          </a:p>
          <a:p>
            <a:pPr marL="0" indent="0">
              <a:buNone/>
            </a:pPr>
            <a:endParaRPr lang="en-AU" dirty="0"/>
          </a:p>
          <a:p>
            <a:pPr marL="0" indent="0">
              <a:buNone/>
            </a:pPr>
            <a:r>
              <a:rPr lang="en-AU" dirty="0"/>
              <a:t>Threat detection in this situation is really important. After all, the client has asked us what they can do to protect their app. While everything else we have looked at is free, Threat detection costs $15 per server per month. Threat detection will generate alerts for SQL injection and suspicious client logins. Unfortunately it can only alert us, it cannot do anything to stop the threats. Alerts will be delivered via email to a specified list or to service and co-administrators. Threat Analytics alerts are also made available in Azure Security Center.</a:t>
            </a:r>
          </a:p>
        </p:txBody>
      </p:sp>
    </p:spTree>
    <p:extLst>
      <p:ext uri="{BB962C8B-B14F-4D97-AF65-F5344CB8AC3E}">
        <p14:creationId xmlns:p14="http://schemas.microsoft.com/office/powerpoint/2010/main" val="34059710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AU" dirty="0"/>
              <a:t>Vulnerability assessment is a new feature that is currently in preview. It allows us to configure scans that will discover and track potential database issues. Issues are displayed in a very easy to understand format and include actionable steps to resolve any detected issues. Remediation steps include SQL queries to resolve the issues. You can also customise your security baseline to meet your organisations needs.</a:t>
            </a:r>
          </a:p>
          <a:p>
            <a:pPr marL="0" indent="0">
              <a:buNone/>
            </a:pPr>
            <a:endParaRPr lang="en-AU" dirty="0"/>
          </a:p>
          <a:p>
            <a:pPr marL="0" indent="0">
              <a:buNone/>
            </a:pPr>
            <a:r>
              <a:rPr lang="en-AU" dirty="0"/>
              <a:t>This is a great tool to help you meet compliance needs and to monitor environments where it is hard to track all of the changes. Scans occur on a scheduled basis, they are extremely lightweight and safe, using only read-only access. </a:t>
            </a:r>
            <a:r>
              <a:rPr lang="en-US" dirty="0"/>
              <a:t>The rules are based on Microsoft’s best practices, and focus on the security issues that present the biggest risks to your database and its valuable data. These rules also represent many of the requirements from various regulatory bodies so you can meet their compliance standards.</a:t>
            </a:r>
            <a:endParaRPr lang="en-AU" dirty="0"/>
          </a:p>
        </p:txBody>
      </p:sp>
    </p:spTree>
    <p:extLst>
      <p:ext uri="{BB962C8B-B14F-4D97-AF65-F5344CB8AC3E}">
        <p14:creationId xmlns:p14="http://schemas.microsoft.com/office/powerpoint/2010/main" val="4252052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AU" dirty="0"/>
              <a:t>There are a few other things that quite a few people don’t consider when deploying Azure SQL. These are not directly related to the security of Azure SQL, but they could impact compliance, so you need to be aware.</a:t>
            </a:r>
          </a:p>
          <a:p>
            <a:pPr marL="0" indent="0">
              <a:buNone/>
            </a:pPr>
            <a:endParaRPr lang="en-AU" dirty="0"/>
          </a:p>
          <a:p>
            <a:pPr marL="0" indent="0">
              <a:buNone/>
            </a:pPr>
            <a:r>
              <a:rPr lang="en-AU" dirty="0"/>
              <a:t>&lt;&lt;&lt;&lt;if time&gt;&gt;&gt;&gt;&gt;</a:t>
            </a:r>
          </a:p>
          <a:p>
            <a:pPr marL="0" indent="0">
              <a:buNone/>
            </a:pPr>
            <a:endParaRPr lang="en-AU" dirty="0"/>
          </a:p>
          <a:p>
            <a:pPr marL="0" indent="0">
              <a:buNone/>
            </a:pPr>
            <a:r>
              <a:rPr lang="en-AU" dirty="0"/>
              <a:t>Data Discovery and classification is currently in preview and </a:t>
            </a:r>
            <a:r>
              <a:rPr lang="en-US" sz="1100" b="0" i="0" u="none" strike="noStrike" cap="none" dirty="0">
                <a:solidFill>
                  <a:srgbClr val="000000"/>
                </a:solidFill>
                <a:effectLst/>
                <a:latin typeface="Arial"/>
                <a:ea typeface="Arial"/>
                <a:cs typeface="Arial"/>
                <a:sym typeface="Arial"/>
              </a:rPr>
              <a:t>provides advanced capabilities built into Azure SQL Database for discovering, classifying, labeling &amp; protecting the sensitive data in your databases. This help you make decisions on what security protections you might need as well as help meet data security and privacy standards. Azure SQL Auditing has been enhanced to include a new field in the audit log that will contain the sensitive label for actual the data that was included in a query.</a:t>
            </a:r>
          </a:p>
          <a:p>
            <a:pPr marL="0" indent="0">
              <a:buNone/>
            </a:pPr>
            <a:endParaRPr lang="en-US" sz="1100" b="0" i="0" u="none" strike="noStrike" cap="none" dirty="0">
              <a:solidFill>
                <a:srgbClr val="000000"/>
              </a:solidFill>
              <a:effectLst/>
              <a:latin typeface="Arial"/>
              <a:cs typeface="Arial"/>
              <a:sym typeface="Arial"/>
            </a:endParaRPr>
          </a:p>
          <a:p>
            <a:pPr marL="0" indent="0">
              <a:buNone/>
            </a:pPr>
            <a:r>
              <a:rPr lang="en-AU" dirty="0"/>
              <a:t>Dynamic data masking allows us to control what non-privileged users see when they look at sensitive data. Dynamic Data Masking will identify database columns that contain sensitive information and recommend potential masks. We can then apply those masks to the row. For instance in the Supercar Showdown, we might mask the users email addresses. Administrators can still see the values, but someone from the sales team will be un able to.</a:t>
            </a:r>
          </a:p>
          <a:p>
            <a:pPr marL="0" indent="0">
              <a:buNone/>
            </a:pPr>
            <a:endParaRPr lang="en-AU" dirty="0"/>
          </a:p>
          <a:p>
            <a:pPr marL="0" indent="0">
              <a:buNone/>
            </a:pPr>
            <a:r>
              <a:rPr lang="en-AU" dirty="0"/>
              <a:t>You can’t talk security and not think about availability. Azure SQL is highly available as it is, however with Failover Groups and Geo-Replication we can ensure that our databases will be available even in the event of an entire Azure Region becoming unavailable.</a:t>
            </a:r>
          </a:p>
          <a:p>
            <a:pPr marL="0" indent="0">
              <a:buNone/>
            </a:pPr>
            <a:endParaRPr lang="en-AU" dirty="0"/>
          </a:p>
          <a:p>
            <a:pPr marL="0" indent="0">
              <a:buNone/>
            </a:pPr>
            <a:r>
              <a:rPr lang="en-AU" dirty="0"/>
              <a:t>Finally, make sure you keep backups. Databases that are basic tier keep backups for 7 days, standard and premium keep backups for 35 days. Most legal and compliance requirements is measured in years. Do yourself a favour and setup long term backup retention.</a:t>
            </a:r>
          </a:p>
        </p:txBody>
      </p:sp>
    </p:spTree>
    <p:extLst>
      <p:ext uri="{BB962C8B-B14F-4D97-AF65-F5344CB8AC3E}">
        <p14:creationId xmlns:p14="http://schemas.microsoft.com/office/powerpoint/2010/main" val="11485167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2" name="Shape 20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AU" dirty="0"/>
              <a:t>Now that we have implemented some basic Azure SQL controls and are getting alerts when SQL injection takes place, the client asks: “Well can’t we do something to actually block SQL injection?” and “How do we block all those other attacks?”</a:t>
            </a:r>
          </a:p>
          <a:p>
            <a:pPr marL="0" lvl="0" indent="0">
              <a:spcBef>
                <a:spcPts val="0"/>
              </a:spcBef>
              <a:spcAft>
                <a:spcPts val="0"/>
              </a:spcAft>
              <a:buNone/>
            </a:pPr>
            <a:endParaRPr lang="en-AU" dirty="0"/>
          </a:p>
          <a:p>
            <a:pPr marL="0" lvl="0" indent="0">
              <a:spcBef>
                <a:spcPts val="0"/>
              </a:spcBef>
              <a:spcAft>
                <a:spcPts val="0"/>
              </a:spcAft>
              <a:buNone/>
            </a:pPr>
            <a:r>
              <a:rPr lang="en-AU" dirty="0"/>
              <a:t>Once again, Microsoft has thought of a solution, Azure App Gateway.</a:t>
            </a:r>
          </a:p>
        </p:txBody>
      </p:sp>
    </p:spTree>
    <p:extLst>
      <p:ext uri="{BB962C8B-B14F-4D97-AF65-F5344CB8AC3E}">
        <p14:creationId xmlns:p14="http://schemas.microsoft.com/office/powerpoint/2010/main" val="25840718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AU" dirty="0"/>
              <a:t>How many of you have used the Azure App Gateway? &lt;wait for hands&gt;</a:t>
            </a:r>
          </a:p>
          <a:p>
            <a:pPr marL="0" indent="0">
              <a:buNone/>
            </a:pPr>
            <a:endParaRPr lang="en-AU" dirty="0"/>
          </a:p>
          <a:p>
            <a:pPr marL="0" indent="0">
              <a:buNone/>
            </a:pPr>
            <a:r>
              <a:rPr lang="en-AU" dirty="0"/>
              <a:t>App Gateway is a HTTP, load balancer, unlike the Azure Load balancer, it was designed to be HTTP aware, providing more control of web application traffic. </a:t>
            </a:r>
          </a:p>
          <a:p>
            <a:pPr marL="0" indent="0">
              <a:buNone/>
            </a:pPr>
            <a:endParaRPr lang="en-AU" dirty="0"/>
          </a:p>
          <a:p>
            <a:pPr marL="0" indent="0">
              <a:buNone/>
            </a:pPr>
            <a:r>
              <a:rPr lang="en-AU" dirty="0"/>
              <a:t>App Gateway offers a Web Application Firewall, WAF, in its medium and large tiers. </a:t>
            </a:r>
            <a:r>
              <a:rPr lang="en-US" sz="1100" b="0" i="0" u="none" strike="noStrike" cap="none" dirty="0">
                <a:solidFill>
                  <a:srgbClr val="000000"/>
                </a:solidFill>
                <a:effectLst/>
                <a:latin typeface="Arial"/>
                <a:ea typeface="Arial"/>
                <a:cs typeface="Arial"/>
                <a:sym typeface="Arial"/>
              </a:rPr>
              <a:t>Web application firewalls help secure your web applications by inspecting inbound web traffic to block SQL injections, Cross-Site Scripting, malware uploads &amp; application DDoS and other attacks.</a:t>
            </a:r>
            <a:endParaRPr lang="en-AU" dirty="0"/>
          </a:p>
          <a:p>
            <a:pPr marL="0" indent="0">
              <a:buNone/>
            </a:pPr>
            <a:endParaRPr lang="en-AU" dirty="0"/>
          </a:p>
          <a:p>
            <a:pPr marL="0" indent="0">
              <a:buNone/>
            </a:pPr>
            <a:r>
              <a:rPr lang="en-AU" dirty="0"/>
              <a:t>App Gateway is a little bit basic compared to other vendor offerings, but has two rule sets, each with around 100 rules. You can disable rules that might be causing issues. Unfortunately you cannot write your own rules right now.</a:t>
            </a:r>
          </a:p>
          <a:p>
            <a:pPr marL="0" indent="0">
              <a:buNone/>
            </a:pPr>
            <a:endParaRPr lang="en-AU" dirty="0"/>
          </a:p>
          <a:p>
            <a:pPr marL="0" indent="0">
              <a:buNone/>
            </a:pPr>
            <a:r>
              <a:rPr lang="en-AU" dirty="0"/>
              <a:t>App Gateway also supports SSL offloading, depending upon your organisational needs and compliance requirements, this might be something of interest. App Gateway is also tightly integrated with other Azure services like Traffic Manager.</a:t>
            </a:r>
          </a:p>
        </p:txBody>
      </p:sp>
    </p:spTree>
    <p:extLst>
      <p:ext uri="{BB962C8B-B14F-4D97-AF65-F5344CB8AC3E}">
        <p14:creationId xmlns:p14="http://schemas.microsoft.com/office/powerpoint/2010/main" val="32723409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Shape 2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9" name="Shape 28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AU" dirty="0"/>
              <a:t>Some of you are probably thinking, “I thought WAFs were for those checkbox compliance security types?”, and the answer is, yes, you are partially correct. Here’s the thing, if your Azure project needs to get past a check box compliance person, App Gateway will help you!</a:t>
            </a:r>
          </a:p>
        </p:txBody>
      </p:sp>
    </p:spTree>
    <p:extLst>
      <p:ext uri="{BB962C8B-B14F-4D97-AF65-F5344CB8AC3E}">
        <p14:creationId xmlns:p14="http://schemas.microsoft.com/office/powerpoint/2010/main" val="42368330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AU" dirty="0"/>
              <a:t>WAFs in some parts of the security industry and developer community have a bad name. Stories of their deployment causing widespread outages, or having their rules disabled one by one until they service no purpose. A skilled attacker could still bypass the protections, and I don’t think for one minute that having a WAF excuses developers for writing bad code. I see a WAF as an extra level of protection, there in case a developer had a bad day and accidently introduced a vulnerability.</a:t>
            </a:r>
          </a:p>
        </p:txBody>
      </p:sp>
    </p:spTree>
    <p:extLst>
      <p:ext uri="{BB962C8B-B14F-4D97-AF65-F5344CB8AC3E}">
        <p14:creationId xmlns:p14="http://schemas.microsoft.com/office/powerpoint/2010/main" val="533704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AU" dirty="0"/>
              <a:t>In the past, App Gateway only supported protecting App Service Environment and Virtual Machine workloads. Things have changed, and you can now deploy an App Gateway to protect an App Service that isn’t deployed on an ASE. This is a massive improvement, and allows the protections to be provided to more applications.</a:t>
            </a:r>
          </a:p>
        </p:txBody>
      </p:sp>
    </p:spTree>
    <p:extLst>
      <p:ext uri="{BB962C8B-B14F-4D97-AF65-F5344CB8AC3E}">
        <p14:creationId xmlns:p14="http://schemas.microsoft.com/office/powerpoint/2010/main" val="1351500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1" name="Shape 25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AU" dirty="0"/>
              <a:t>My name is Kieran Jacobsen. I’m a Microsoft MVP for Cloud and </a:t>
            </a:r>
            <a:r>
              <a:rPr lang="en-AU" dirty="0" err="1"/>
              <a:t>Datacenter</a:t>
            </a:r>
            <a:r>
              <a:rPr lang="en-AU" dirty="0"/>
              <a:t> Management, and the Head of Information Technology at Readify.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AU"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AU" dirty="0"/>
              <a:t>I blog at PoshSecurity.com and an the founder of Planet PowerShell, an aggregator of community written PowerShell content.</a:t>
            </a:r>
          </a:p>
          <a:p>
            <a:pPr marL="0" lvl="0" indent="0">
              <a:spcBef>
                <a:spcPts val="0"/>
              </a:spcBef>
              <a:spcAft>
                <a:spcPts val="0"/>
              </a:spcAft>
              <a:buNone/>
            </a:pPr>
            <a:endParaRPr dirty="0"/>
          </a:p>
        </p:txBody>
      </p:sp>
    </p:spTree>
    <p:extLst>
      <p:ext uri="{BB962C8B-B14F-4D97-AF65-F5344CB8AC3E}">
        <p14:creationId xmlns:p14="http://schemas.microsoft.com/office/powerpoint/2010/main" val="22745475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AU" dirty="0"/>
              <a:t>Let’s go back to our hooded hacker for a moment.</a:t>
            </a:r>
          </a:p>
          <a:p>
            <a:pPr marL="0" indent="0">
              <a:buNone/>
            </a:pPr>
            <a:endParaRPr lang="en-AU" dirty="0"/>
          </a:p>
          <a:p>
            <a:pPr marL="0" indent="0">
              <a:buNone/>
            </a:pPr>
            <a:r>
              <a:rPr lang="en-AU" dirty="0"/>
              <a:t>I have another instance of the Supercar Showdown, this one is behind an App Gateway. Firstly I want to show you the WAF rules. &lt;switch to Azure portal, open app gateway switch to WAF tab&gt;</a:t>
            </a:r>
          </a:p>
          <a:p>
            <a:pPr marL="0" indent="0">
              <a:buNone/>
            </a:pPr>
            <a:endParaRPr lang="en-AU" dirty="0"/>
          </a:p>
          <a:p>
            <a:pPr marL="0" indent="0">
              <a:buNone/>
            </a:pPr>
            <a:r>
              <a:rPr lang="en-AU" dirty="0"/>
              <a:t>You can see the firewall status is enabled and set to prevention. I am using the newer OWASP 3.0 rules. If I check Advanced Configuration &lt;check&gt; here are some of the attacks it will detect. We can see SQL Injection, cross site scripting, even attacks against PHP can be filtered and blocked. Lets uncheck the box, &lt;uncheck&gt; and switch across to Kali. &lt;switch to kali&gt;</a:t>
            </a:r>
          </a:p>
          <a:p>
            <a:pPr marL="0" indent="0">
              <a:buNone/>
            </a:pPr>
            <a:endParaRPr lang="en-AU" dirty="0"/>
          </a:p>
          <a:p>
            <a:pPr marL="0" indent="0">
              <a:buNone/>
            </a:pPr>
            <a:r>
              <a:rPr lang="en-AU" dirty="0"/>
              <a:t>Let’s see what happens now when I run the same </a:t>
            </a:r>
            <a:r>
              <a:rPr lang="en-AU" dirty="0" err="1"/>
              <a:t>sqldump</a:t>
            </a:r>
            <a:r>
              <a:rPr lang="en-AU" dirty="0"/>
              <a:t> command but with its address.</a:t>
            </a:r>
          </a:p>
          <a:p>
            <a:pPr marL="0" indent="0">
              <a:buNone/>
            </a:pPr>
            <a:endParaRPr lang="en-AU"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AU" dirty="0"/>
              <a:t>&lt;run: </a:t>
            </a:r>
            <a:r>
              <a:rPr lang="en-AU" dirty="0" err="1"/>
              <a:t>sqlmap</a:t>
            </a:r>
            <a:r>
              <a:rPr lang="en-AU" dirty="0"/>
              <a:t> -u http://secureapp.ase.umbrellacorp.info/make/3?orderby=supercarid --dump --</a:t>
            </a:r>
            <a:r>
              <a:rPr lang="en-AU" dirty="0" err="1"/>
              <a:t>dbms</a:t>
            </a:r>
            <a:r>
              <a:rPr lang="en-AU" dirty="0"/>
              <a:t>='Microsoft SQL Server' -T </a:t>
            </a:r>
            <a:r>
              <a:rPr lang="en-AU" dirty="0" err="1"/>
              <a:t>dbo.UserProfile</a:t>
            </a:r>
            <a:r>
              <a:rPr lang="en-AU" dirty="0"/>
              <a:t> -D </a:t>
            </a:r>
            <a:r>
              <a:rPr lang="en-AU" dirty="0" err="1"/>
              <a:t>typicaldeployment</a:t>
            </a:r>
            <a:r>
              <a:rPr lang="en-AU" dirty="0"/>
              <a:t> --threads=10 --start=1 --stop=5&gt;</a:t>
            </a:r>
          </a:p>
          <a:p>
            <a:pPr marL="0" indent="0">
              <a:buNone/>
            </a:pPr>
            <a:endParaRPr lang="en-AU" dirty="0"/>
          </a:p>
          <a:p>
            <a:pPr marL="0" indent="0">
              <a:buNone/>
            </a:pPr>
            <a:r>
              <a:rPr lang="en-AU" dirty="0"/>
              <a:t>Now it is going to run through the same steps, but this time we should see a very different response.</a:t>
            </a:r>
          </a:p>
          <a:p>
            <a:pPr marL="0" indent="0">
              <a:buNone/>
            </a:pPr>
            <a:endParaRPr lang="en-AU" dirty="0"/>
          </a:p>
          <a:p>
            <a:pPr marL="0" indent="0">
              <a:buNone/>
            </a:pPr>
            <a:r>
              <a:rPr lang="en-AU" dirty="0"/>
              <a:t>&lt;wait for it to finish&gt;</a:t>
            </a:r>
          </a:p>
          <a:p>
            <a:pPr marL="0" indent="0">
              <a:buNone/>
            </a:pPr>
            <a:endParaRPr lang="en-AU" dirty="0"/>
          </a:p>
          <a:p>
            <a:pPr marL="0" indent="0">
              <a:buNone/>
            </a:pPr>
            <a:r>
              <a:rPr lang="en-AU" dirty="0"/>
              <a:t>Now we see that it has stopped with a critical error, “all tested parameters do not appear to be injectable”.</a:t>
            </a:r>
          </a:p>
          <a:p>
            <a:pPr marL="0" indent="0">
              <a:buNone/>
            </a:pPr>
            <a:endParaRPr lang="en-AU" dirty="0"/>
          </a:p>
          <a:p>
            <a:pPr marL="0" indent="0">
              <a:buNone/>
            </a:pPr>
            <a:r>
              <a:rPr lang="en-AU" dirty="0"/>
              <a:t>&lt;&lt;&lt; if more time &gt;&gt;</a:t>
            </a:r>
          </a:p>
          <a:p>
            <a:pPr marL="0" indent="0">
              <a:buNone/>
            </a:pPr>
            <a:endParaRPr lang="en-AU" dirty="0"/>
          </a:p>
          <a:p>
            <a:pPr marL="0" indent="0">
              <a:buNone/>
            </a:pPr>
            <a:r>
              <a:rPr lang="en-AU" dirty="0"/>
              <a:t>We can also try to increase the aggressiveness of </a:t>
            </a:r>
            <a:r>
              <a:rPr lang="en-AU" dirty="0" err="1"/>
              <a:t>sqlmap</a:t>
            </a:r>
            <a:r>
              <a:rPr lang="en-AU" dirty="0"/>
              <a:t> to see if we can get something out.</a:t>
            </a:r>
          </a:p>
          <a:p>
            <a:pPr marL="0" indent="0">
              <a:buNone/>
            </a:pPr>
            <a:endParaRPr lang="en-AU" dirty="0"/>
          </a:p>
          <a:p>
            <a:pPr marL="0" indent="0">
              <a:buNone/>
            </a:pPr>
            <a:r>
              <a:rPr lang="en-AU" dirty="0"/>
              <a:t>&lt;run: </a:t>
            </a:r>
            <a:r>
              <a:rPr lang="en-AU" dirty="0" err="1"/>
              <a:t>sqlmap</a:t>
            </a:r>
            <a:r>
              <a:rPr lang="en-AU" dirty="0"/>
              <a:t> -u http://secureapp.ase.umbrellacorp.info/make/3?orderby=supercarid --dump --</a:t>
            </a:r>
            <a:r>
              <a:rPr lang="en-AU" dirty="0" err="1"/>
              <a:t>dbms</a:t>
            </a:r>
            <a:r>
              <a:rPr lang="en-AU" dirty="0"/>
              <a:t>='Microsoft SQL Server' -T </a:t>
            </a:r>
            <a:r>
              <a:rPr lang="en-AU" dirty="0" err="1"/>
              <a:t>dbo.UserProfile</a:t>
            </a:r>
            <a:r>
              <a:rPr lang="en-AU" dirty="0"/>
              <a:t> -D </a:t>
            </a:r>
            <a:r>
              <a:rPr lang="en-AU" dirty="0" err="1"/>
              <a:t>typicaldeployment</a:t>
            </a:r>
            <a:r>
              <a:rPr lang="en-AU" dirty="0"/>
              <a:t> --threads=10 --start=1 --stop=5 –test-only –technique=BU –tamper=space2comment &gt;</a:t>
            </a:r>
          </a:p>
        </p:txBody>
      </p:sp>
    </p:spTree>
    <p:extLst>
      <p:ext uri="{BB962C8B-B14F-4D97-AF65-F5344CB8AC3E}">
        <p14:creationId xmlns:p14="http://schemas.microsoft.com/office/powerpoint/2010/main" val="1173553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2" name="Shape 20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AU" dirty="0"/>
              <a:t>So we have stopped the hackers, but now the client has come back with some more requests. The client needs to meet some industry compliance, as part of that, they need to ensure that their applications are isolated from other organisations and users in Azure. How can we do that? With an Azure Service Environment.</a:t>
            </a:r>
            <a:endParaRPr dirty="0"/>
          </a:p>
        </p:txBody>
      </p:sp>
    </p:spTree>
    <p:extLst>
      <p:ext uri="{BB962C8B-B14F-4D97-AF65-F5344CB8AC3E}">
        <p14:creationId xmlns:p14="http://schemas.microsoft.com/office/powerpoint/2010/main" val="35061835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AU" dirty="0"/>
              <a:t>Why should we use App Service Environments?</a:t>
            </a:r>
          </a:p>
          <a:p>
            <a:pPr marL="139700" indent="0">
              <a:buNone/>
            </a:pPr>
            <a:endParaRPr lang="en-AU" dirty="0"/>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AU" dirty="0"/>
              <a:t>ASEs are connected to a virtual network and can be made available publicly or privately. The option of having the ASE available privately opens up some interesting options, as you could now have an App Service available to just your internal network. In my environment I deployed the ASE as private network only. If you want your app services to be deployed with close connectivity to IaaS resources, or even on premises resources, then an ASE might be for you. Yes you can use hybrid connections or point-to-site VPN, but there are some situations, where they do not work or are not suitable.</a:t>
            </a:r>
          </a:p>
          <a:p>
            <a:pPr marL="139700" indent="0">
              <a:buNone/>
            </a:pPr>
            <a:endParaRPr lang="en-AU" dirty="0"/>
          </a:p>
          <a:p>
            <a:pPr marL="139700" indent="0">
              <a:buNone/>
            </a:pPr>
            <a:r>
              <a:rPr lang="en-AU" dirty="0"/>
              <a:t>ASEs provide a static public outbound IP address. While this doesn’t sound important, it could be required for some integration scenarios. You also have the ability to control what outbound traffic leaves your application using Network Security Groups.</a:t>
            </a:r>
          </a:p>
          <a:p>
            <a:pPr marL="139700" indent="0">
              <a:buNone/>
            </a:pPr>
            <a:endParaRPr lang="en-AU" dirty="0"/>
          </a:p>
          <a:p>
            <a:pPr marL="139700" indent="0">
              <a:buNone/>
            </a:pPr>
            <a:r>
              <a:rPr lang="en-AU" dirty="0"/>
              <a:t>Scale is another reason to chose an ASE. You can scale a single App Service Plan to support 100 isolated worker instances. If your application needs that level of scalability, then chose an ASE.</a:t>
            </a:r>
          </a:p>
          <a:p>
            <a:pPr marL="139700" indent="0">
              <a:buNone/>
            </a:pPr>
            <a:endParaRPr lang="en-AU" dirty="0"/>
          </a:p>
          <a:p>
            <a:pPr marL="139700" indent="0">
              <a:buNone/>
            </a:pPr>
            <a:r>
              <a:rPr lang="en-AU" dirty="0"/>
              <a:t>The big reason to chose an ASE is when you need to ensure separation and isolation of your app services. If you have performance, privacy or regulatory requirements and need to ensure that your workload is isolated from everyone else, then you need to deploy an ASE.</a:t>
            </a:r>
          </a:p>
        </p:txBody>
      </p:sp>
    </p:spTree>
    <p:extLst>
      <p:ext uri="{BB962C8B-B14F-4D97-AF65-F5344CB8AC3E}">
        <p14:creationId xmlns:p14="http://schemas.microsoft.com/office/powerpoint/2010/main" val="7870867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AU" dirty="0"/>
              <a:t>Microsoft did a great job simplifying some of the complexity with ASE version 2. Let’s start with some basic concepts.</a:t>
            </a:r>
          </a:p>
          <a:p>
            <a:pPr marL="0" indent="0">
              <a:buNone/>
            </a:pPr>
            <a:endParaRPr lang="en-AU" dirty="0"/>
          </a:p>
          <a:p>
            <a:pPr marL="0" indent="0">
              <a:buNone/>
            </a:pPr>
            <a:r>
              <a:rPr lang="en-AU" dirty="0"/>
              <a:t>We start by deploying an App Service Environment. As part of the deployment we need to specify the virtual network, DNS name, and other basic settings. Microsoft will then deploy some support infrastructure: load balancers, publishing services, some </a:t>
            </a:r>
            <a:r>
              <a:rPr lang="en-AU" dirty="0" err="1"/>
              <a:t>api</a:t>
            </a:r>
            <a:r>
              <a:rPr lang="en-AU" dirty="0"/>
              <a:t> components etc.</a:t>
            </a:r>
          </a:p>
          <a:p>
            <a:pPr marL="0" indent="0">
              <a:buNone/>
            </a:pPr>
            <a:endParaRPr lang="en-AU"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AU" dirty="0"/>
              <a:t>Once you have defined your ASE, you can then create App Service Plans. App Service Plans that you deploy within your ASE, these run on Isolated Workers. Much like any other app service plan, you can pick how many isolated workers you want, their size and how they scale. You can create multiple App Service plans within an App Service Environment, with different sizes and numbers of workers. You can create multiple app services can run in a single App Service Plan.</a:t>
            </a:r>
          </a:p>
          <a:p>
            <a:pPr marL="0" indent="0">
              <a:buNone/>
            </a:pPr>
            <a:endParaRPr lang="en-AU" dirty="0"/>
          </a:p>
          <a:p>
            <a:pPr marL="0" indent="0">
              <a:buNone/>
            </a:pPr>
            <a:r>
              <a:rPr lang="en-AU" dirty="0"/>
              <a:t>Before you race out to deploy an ASE, you need to seriously consider the cost associated. These things are not cheap. To start with, there is a flat fee charged for the deployment of an ASE. This fee is based upon the region you are in and the initial configuration. You will pay somewhere from $1000 to $1700 per month just for your ASE.</a:t>
            </a:r>
          </a:p>
          <a:p>
            <a:pPr marL="0" indent="0">
              <a:buNone/>
            </a:pPr>
            <a:endParaRPr lang="en-AU" dirty="0"/>
          </a:p>
          <a:p>
            <a:pPr marL="0" indent="0">
              <a:buNone/>
            </a:pPr>
            <a:r>
              <a:rPr lang="en-AU" dirty="0"/>
              <a:t>You then need to pay for your App Service Plan workers. Isolated workers start at around $219 to $450 depending upon region for an I1 through to $800 to $1800 per month for an I3. My demo environment is costing me around $1400 per month to run, and when this session ends, I will be deleting it as quickly as possible.</a:t>
            </a:r>
          </a:p>
          <a:p>
            <a:pPr marL="0" indent="0">
              <a:buNone/>
            </a:pPr>
            <a:endParaRPr lang="en-AU" dirty="0"/>
          </a:p>
          <a:p>
            <a:pPr marL="0" indent="0">
              <a:buNone/>
            </a:pPr>
            <a:endParaRPr lang="en-AU" dirty="0"/>
          </a:p>
        </p:txBody>
      </p:sp>
    </p:spTree>
    <p:extLst>
      <p:ext uri="{BB962C8B-B14F-4D97-AF65-F5344CB8AC3E}">
        <p14:creationId xmlns:p14="http://schemas.microsoft.com/office/powerpoint/2010/main" val="35220273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AU" dirty="0"/>
              <a:t>I am not going to show you the creation of an ASE, that actually takes quite some while. What I do want to show you is how easy it is to create a new App Service Plan, and some of the management experience.</a:t>
            </a:r>
          </a:p>
          <a:p>
            <a:pPr marL="0" indent="0">
              <a:buNone/>
            </a:pPr>
            <a:endParaRPr lang="en-AU" dirty="0"/>
          </a:p>
          <a:p>
            <a:pPr marL="0" indent="0">
              <a:buNone/>
            </a:pPr>
            <a:r>
              <a:rPr lang="en-AU" dirty="0"/>
              <a:t>&lt;open portal and open the ASE&gt;</a:t>
            </a:r>
          </a:p>
          <a:p>
            <a:pPr marL="0" indent="0">
              <a:buNone/>
            </a:pPr>
            <a:endParaRPr lang="en-AU" dirty="0"/>
          </a:p>
          <a:p>
            <a:pPr marL="0" indent="0">
              <a:buNone/>
            </a:pPr>
            <a:r>
              <a:rPr lang="en-AU" dirty="0"/>
              <a:t>So I am just going to open my app service environment. There isn’t much to see here. Some basic configuration, alerts, and I can see the apps and app service plans running within this ASE.</a:t>
            </a:r>
          </a:p>
          <a:p>
            <a:pPr marL="0" indent="0">
              <a:buNone/>
            </a:pPr>
            <a:endParaRPr lang="en-AU" dirty="0"/>
          </a:p>
          <a:p>
            <a:pPr marL="0" indent="0">
              <a:buNone/>
            </a:pPr>
            <a:r>
              <a:rPr lang="en-AU" dirty="0"/>
              <a:t>Let’s pretend we were going to create another app service plan using the portal, &lt;click home then App Service plan shortcut&gt;. If I hit create, I can now see there is a new option to select in Locations. Our ASE will be listed alongside the Azure Regions. &lt;click on the location list&gt;</a:t>
            </a:r>
          </a:p>
          <a:p>
            <a:pPr marL="0" indent="0">
              <a:buNone/>
            </a:pPr>
            <a:endParaRPr lang="en-AU" dirty="0"/>
          </a:p>
          <a:p>
            <a:pPr marL="0" indent="0">
              <a:buNone/>
            </a:pPr>
            <a:r>
              <a:rPr lang="en-AU" dirty="0"/>
              <a:t>Now let’s look at pricing &lt;click the tier&gt;. You can see that things are pretty pricey, but you really do need to look at what you are getting for that price.</a:t>
            </a:r>
          </a:p>
          <a:p>
            <a:pPr marL="0" indent="0">
              <a:buNone/>
            </a:pPr>
            <a:endParaRPr lang="en-AU" dirty="0"/>
          </a:p>
          <a:p>
            <a:pPr marL="0" indent="0">
              <a:buNone/>
            </a:pPr>
            <a:r>
              <a:rPr lang="en-AU" dirty="0"/>
              <a:t>Next, lets see an app service. &lt;select home then the app service&gt;. This all looks pretty normal right? Things to think about is when we go to custom domains, we don’t have an azurewebsites.net </a:t>
            </a:r>
            <a:r>
              <a:rPr lang="en-AU" dirty="0" err="1"/>
              <a:t>url</a:t>
            </a:r>
            <a:r>
              <a:rPr lang="en-AU" dirty="0"/>
              <a:t>, instead we have the custom one we specified in the ASE creation.</a:t>
            </a:r>
          </a:p>
          <a:p>
            <a:pPr marL="0" indent="0">
              <a:buNone/>
            </a:pPr>
            <a:endParaRPr lang="en-AU" dirty="0"/>
          </a:p>
          <a:p>
            <a:pPr marL="0" indent="0">
              <a:buNone/>
            </a:pPr>
            <a:r>
              <a:rPr lang="en-AU" dirty="0"/>
              <a:t>One trick is accessing Kudo, and I don’t have time to show you today, but you will need to grab a copy of the publishing credentials to access Kudo, it isn’t an integrated authentication experience.</a:t>
            </a:r>
          </a:p>
        </p:txBody>
      </p:sp>
    </p:spTree>
    <p:extLst>
      <p:ext uri="{BB962C8B-B14F-4D97-AF65-F5344CB8AC3E}">
        <p14:creationId xmlns:p14="http://schemas.microsoft.com/office/powerpoint/2010/main" val="17448466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2" name="Shape 20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AU" dirty="0"/>
              <a:t>So the client is really happy, their site is more secure and they have an App Service environment that isolates their application. Their next question, can we restrict who connects to Azure SQL and our storage accounts? </a:t>
            </a:r>
          </a:p>
          <a:p>
            <a:pPr marL="0" lvl="0" indent="0">
              <a:spcBef>
                <a:spcPts val="0"/>
              </a:spcBef>
              <a:spcAft>
                <a:spcPts val="0"/>
              </a:spcAft>
              <a:buNone/>
            </a:pPr>
            <a:endParaRPr lang="en-AU" dirty="0"/>
          </a:p>
          <a:p>
            <a:pPr marL="0" lvl="0" indent="0">
              <a:spcBef>
                <a:spcPts val="0"/>
              </a:spcBef>
              <a:spcAft>
                <a:spcPts val="0"/>
              </a:spcAft>
              <a:buNone/>
            </a:pPr>
            <a:r>
              <a:rPr lang="en-AU" dirty="0"/>
              <a:t>Yes, yes we can.</a:t>
            </a:r>
            <a:endParaRPr dirty="0"/>
          </a:p>
        </p:txBody>
      </p:sp>
    </p:spTree>
    <p:extLst>
      <p:ext uri="{BB962C8B-B14F-4D97-AF65-F5344CB8AC3E}">
        <p14:creationId xmlns:p14="http://schemas.microsoft.com/office/powerpoint/2010/main" val="17572949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9" name="Shape 21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AU" dirty="0"/>
              <a:t>From the late 1960s to the late 80s, there was a public service announcement on American TV that would ask parents “do you know where your children are?” I have my own version of that, “Do you know who can connect to your server?”.</a:t>
            </a:r>
          </a:p>
          <a:p>
            <a:pPr marL="0" lvl="0" indent="0">
              <a:spcBef>
                <a:spcPts val="0"/>
              </a:spcBef>
              <a:spcAft>
                <a:spcPts val="0"/>
              </a:spcAft>
              <a:buNone/>
            </a:pPr>
            <a:endParaRPr lang="en-AU" dirty="0"/>
          </a:p>
          <a:p>
            <a:pPr marL="0" lvl="0" indent="0">
              <a:spcBef>
                <a:spcPts val="0"/>
              </a:spcBef>
              <a:spcAft>
                <a:spcPts val="0"/>
              </a:spcAft>
              <a:buNone/>
            </a:pPr>
            <a:r>
              <a:rPr lang="en-AU" dirty="0"/>
              <a:t>It isn’t just servers, do you know who can connect to resources like Azure SQL?</a:t>
            </a:r>
            <a:endParaRPr dirty="0"/>
          </a:p>
        </p:txBody>
      </p:sp>
    </p:spTree>
    <p:extLst>
      <p:ext uri="{BB962C8B-B14F-4D97-AF65-F5344CB8AC3E}">
        <p14:creationId xmlns:p14="http://schemas.microsoft.com/office/powerpoint/2010/main" val="20282841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Shape 2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9" name="Shape 28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AU" dirty="0"/>
              <a:t>So how many of you have configured access to their Azure SQL Server using this screen in the portal? &lt;hands&gt;</a:t>
            </a:r>
          </a:p>
          <a:p>
            <a:pPr marL="0" lvl="0" indent="0">
              <a:spcBef>
                <a:spcPts val="0"/>
              </a:spcBef>
              <a:spcAft>
                <a:spcPts val="0"/>
              </a:spcAft>
              <a:buNone/>
            </a:pPr>
            <a:endParaRPr lang="en-AU" dirty="0"/>
          </a:p>
          <a:p>
            <a:pPr marL="0" lvl="0" indent="0">
              <a:spcBef>
                <a:spcPts val="0"/>
              </a:spcBef>
              <a:spcAft>
                <a:spcPts val="0"/>
              </a:spcAft>
              <a:buNone/>
            </a:pPr>
            <a:r>
              <a:rPr lang="en-AU" dirty="0"/>
              <a:t>Do any of you audit the rules listed here? &lt;hands&gt;</a:t>
            </a:r>
          </a:p>
          <a:p>
            <a:pPr marL="0" lvl="0" indent="0">
              <a:spcBef>
                <a:spcPts val="0"/>
              </a:spcBef>
              <a:spcAft>
                <a:spcPts val="0"/>
              </a:spcAft>
              <a:buNone/>
            </a:pPr>
            <a:endParaRPr lang="en-AU" dirty="0"/>
          </a:p>
          <a:p>
            <a:pPr marL="0" lvl="0" indent="0">
              <a:spcBef>
                <a:spcPts val="0"/>
              </a:spcBef>
              <a:spcAft>
                <a:spcPts val="0"/>
              </a:spcAft>
              <a:buNone/>
            </a:pPr>
            <a:r>
              <a:rPr lang="en-AU" dirty="0"/>
              <a:t>Can anyone tell me how the “Allow access to Azure Services” toggle works? &lt;ask&gt;</a:t>
            </a:r>
          </a:p>
          <a:p>
            <a:pPr marL="0" lvl="0" indent="0">
              <a:spcBef>
                <a:spcPts val="0"/>
              </a:spcBef>
              <a:spcAft>
                <a:spcPts val="0"/>
              </a:spcAft>
              <a:buNone/>
            </a:pPr>
            <a:endParaRPr lang="en-AU" dirty="0"/>
          </a:p>
          <a:p>
            <a:pPr marL="0" lvl="0" indent="0">
              <a:spcBef>
                <a:spcPts val="0"/>
              </a:spcBef>
              <a:spcAft>
                <a:spcPts val="0"/>
              </a:spcAft>
              <a:buNone/>
            </a:pPr>
            <a:r>
              <a:rPr lang="en-AU" dirty="0"/>
              <a:t>&lt;ANSWER&gt;Correct, this allows all Azure services to connect to your server instance, not just those in your subscriptions, but all Azure services to connect.</a:t>
            </a:r>
          </a:p>
          <a:p>
            <a:pPr marL="0" lvl="0" indent="0">
              <a:spcBef>
                <a:spcPts val="0"/>
              </a:spcBef>
              <a:spcAft>
                <a:spcPts val="0"/>
              </a:spcAft>
              <a:buNone/>
            </a:pPr>
            <a:endParaRPr lang="en-AU" dirty="0"/>
          </a:p>
          <a:p>
            <a:pPr marL="0" lvl="0" indent="0">
              <a:spcBef>
                <a:spcPts val="0"/>
              </a:spcBef>
              <a:spcAft>
                <a:spcPts val="0"/>
              </a:spcAft>
              <a:buNone/>
            </a:pPr>
            <a:r>
              <a:rPr lang="en-AU" dirty="0"/>
              <a:t>Has anyone wondered how many addresses this? Does anyone want to guess?</a:t>
            </a:r>
          </a:p>
        </p:txBody>
      </p:sp>
    </p:spTree>
    <p:extLst>
      <p:ext uri="{BB962C8B-B14F-4D97-AF65-F5344CB8AC3E}">
        <p14:creationId xmlns:p14="http://schemas.microsoft.com/office/powerpoint/2010/main" val="35879585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Shape 2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9" name="Shape 28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AU" dirty="0"/>
              <a:t>As of Monday, Microsoft Azure has a bit over 13 million public IPv4 addresses. Across over 2 thousand subnets. When you enable the Azure Services in your SQL server firewall, that is the number of addresses you are potentially allowing to connect.</a:t>
            </a:r>
          </a:p>
          <a:p>
            <a:pPr marL="0" lvl="0" indent="0">
              <a:spcBef>
                <a:spcPts val="0"/>
              </a:spcBef>
              <a:spcAft>
                <a:spcPts val="0"/>
              </a:spcAft>
              <a:buNone/>
            </a:pPr>
            <a:endParaRPr lang="en-AU" dirty="0"/>
          </a:p>
          <a:p>
            <a:pPr marL="0" lvl="0" indent="0">
              <a:spcBef>
                <a:spcPts val="0"/>
              </a:spcBef>
              <a:spcAft>
                <a:spcPts val="0"/>
              </a:spcAft>
              <a:buNone/>
            </a:pPr>
            <a:r>
              <a:rPr lang="en-AU" dirty="0"/>
              <a:t>That’s ok you say. Kieran, I am just going to create a script that restricts the firewall rules down to a single region, or maybe a set of regions. That way it will be a much smaller amount of IP addresses!</a:t>
            </a:r>
          </a:p>
        </p:txBody>
      </p:sp>
    </p:spTree>
    <p:extLst>
      <p:ext uri="{BB962C8B-B14F-4D97-AF65-F5344CB8AC3E}">
        <p14:creationId xmlns:p14="http://schemas.microsoft.com/office/powerpoint/2010/main" val="37163565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Shape 2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5" name="Shape 29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AU" dirty="0"/>
              <a:t>Sure you can do that, but in the two public regions here in Australia, we have almost 4 hundred thousand addresses.</a:t>
            </a:r>
          </a:p>
          <a:p>
            <a:pPr marL="0" lvl="0" indent="0">
              <a:spcBef>
                <a:spcPts val="0"/>
              </a:spcBef>
              <a:spcAft>
                <a:spcPts val="0"/>
              </a:spcAft>
              <a:buNone/>
            </a:pPr>
            <a:endParaRPr lang="en-AU" dirty="0"/>
          </a:p>
          <a:p>
            <a:pPr marL="0" lvl="0" indent="0">
              <a:spcBef>
                <a:spcPts val="0"/>
              </a:spcBef>
              <a:spcAft>
                <a:spcPts val="0"/>
              </a:spcAft>
              <a:buNone/>
            </a:pPr>
            <a:r>
              <a:rPr lang="en-AU" dirty="0"/>
              <a:t>For those of you still worried about Chinese hackers, there is 130 thousand addresses in the two China regions.</a:t>
            </a:r>
          </a:p>
          <a:p>
            <a:pPr marL="0" lvl="0" indent="0">
              <a:spcBef>
                <a:spcPts val="0"/>
              </a:spcBef>
              <a:spcAft>
                <a:spcPts val="0"/>
              </a:spcAft>
              <a:buNone/>
            </a:pPr>
            <a:endParaRPr lang="en-AU" dirty="0"/>
          </a:p>
          <a:p>
            <a:pPr marL="0" lvl="0" indent="0">
              <a:spcBef>
                <a:spcPts val="0"/>
              </a:spcBef>
              <a:spcAft>
                <a:spcPts val="0"/>
              </a:spcAft>
              <a:buNone/>
            </a:pPr>
            <a:r>
              <a:rPr lang="en-AU" dirty="0"/>
              <a:t>Are you still comfortable with that switch now?</a:t>
            </a:r>
            <a:endParaRPr dirty="0"/>
          </a:p>
        </p:txBody>
      </p:sp>
    </p:spTree>
    <p:extLst>
      <p:ext uri="{BB962C8B-B14F-4D97-AF65-F5344CB8AC3E}">
        <p14:creationId xmlns:p14="http://schemas.microsoft.com/office/powerpoint/2010/main" val="4136329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a:buNone/>
            </a:pPr>
            <a:r>
              <a:rPr lang="en-AU" dirty="0"/>
              <a:t>I wanted to give a big thanks to all of our sponsors, as one of the organisers, I know that we couldn’t have made today what it is without their support. Big thanks to Microsoft, AGL for the space, Readify, Kloud, </a:t>
            </a:r>
            <a:r>
              <a:rPr lang="en-AU" dirty="0" err="1"/>
              <a:t>SixPivot</a:t>
            </a:r>
            <a:r>
              <a:rPr lang="en-AU" dirty="0"/>
              <a:t>, PTGR and the global sponsors.</a:t>
            </a:r>
          </a:p>
          <a:p>
            <a:pPr marL="0" indent="0">
              <a:buNone/>
            </a:pPr>
            <a:endParaRPr lang="en-AU"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At Readify we are always looking for talented Developers, Data Analytics Experts and DevOps practitioners. If you are interested in what opportunities we might have at Readify, feel free to come and have a chat.</a:t>
            </a:r>
          </a:p>
          <a:p>
            <a:pPr marL="0" indent="0">
              <a:buNone/>
            </a:pPr>
            <a:endParaRPr lang="en-AU" dirty="0"/>
          </a:p>
        </p:txBody>
      </p:sp>
    </p:spTree>
    <p:extLst>
      <p:ext uri="{BB962C8B-B14F-4D97-AF65-F5344CB8AC3E}">
        <p14:creationId xmlns:p14="http://schemas.microsoft.com/office/powerpoint/2010/main" val="22966467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AU" dirty="0"/>
              <a:t>Service endpoints are pretty new to Azure, and bring some powerful and very requested functionality. Endpoints extend your virtual network address space and identity to your Azure services. You can secure critical azure services resources so they can only be accessed from your virtual network.</a:t>
            </a:r>
          </a:p>
          <a:p>
            <a:pPr marL="0" indent="0">
              <a:buNone/>
            </a:pPr>
            <a:endParaRPr lang="en-AU" dirty="0"/>
          </a:p>
          <a:p>
            <a:pPr marL="0" indent="0">
              <a:buNone/>
            </a:pPr>
            <a:r>
              <a:rPr lang="en-AU" dirty="0"/>
              <a:t>This is a direct connection to, unlike previously where traffic from a virtual machine to Azure SQL followed your network routes and any forced-tunnelling you might have. Endpoints take traffic directly from your network to the service. They don’t pass through any NAT or gateway devices.</a:t>
            </a:r>
          </a:p>
          <a:p>
            <a:pPr marL="0" indent="0">
              <a:buNone/>
            </a:pPr>
            <a:endParaRPr lang="en-AU" dirty="0"/>
          </a:p>
          <a:p>
            <a:pPr marL="0" indent="0">
              <a:buNone/>
            </a:pPr>
            <a:r>
              <a:rPr lang="en-AU" dirty="0"/>
              <a:t>In the past you would often use reserved public IP addresses in your virtual networks to secure access. With endpoints you don’t need to manage these or any associated firewall rules that you might have previously managed.</a:t>
            </a:r>
          </a:p>
          <a:p>
            <a:pPr marL="0" indent="0">
              <a:buNone/>
            </a:pPr>
            <a:endParaRPr lang="en-AU" dirty="0"/>
          </a:p>
          <a:p>
            <a:pPr marL="0" indent="0">
              <a:buNone/>
            </a:pPr>
            <a:r>
              <a:rPr lang="en-AU" dirty="0"/>
              <a:t>Another awesome thing is that you don’t need to change how you connect to resources. Your SQL connection strings will remain the same. </a:t>
            </a:r>
          </a:p>
          <a:p>
            <a:pPr marL="0" indent="0">
              <a:buNone/>
            </a:pPr>
            <a:endParaRPr lang="en-AU" dirty="0"/>
          </a:p>
          <a:p>
            <a:pPr marL="0" indent="0">
              <a:buNone/>
            </a:pPr>
            <a:r>
              <a:rPr lang="en-AU" dirty="0"/>
              <a:t>Right now you can configure virtual network endpoints with Azure Storage, SQL databases and SQL data warehouse.</a:t>
            </a:r>
          </a:p>
        </p:txBody>
      </p:sp>
    </p:spTree>
    <p:extLst>
      <p:ext uri="{BB962C8B-B14F-4D97-AF65-F5344CB8AC3E}">
        <p14:creationId xmlns:p14="http://schemas.microsoft.com/office/powerpoint/2010/main" val="17451096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AU" dirty="0"/>
              <a:t>There are two issues you need to beware of when using Virtual Network Endpoints.</a:t>
            </a:r>
          </a:p>
          <a:p>
            <a:pPr marL="139700" indent="0">
              <a:buNone/>
            </a:pPr>
            <a:endParaRPr lang="en-AU" dirty="0"/>
          </a:p>
          <a:p>
            <a:pPr marL="139700" indent="0">
              <a:buNone/>
            </a:pPr>
            <a:r>
              <a:rPr lang="en-AU" dirty="0"/>
              <a:t>Endpoints will not be accessible to App Services if they are connecting to the virtual network using point-to-site connections. They will only work for App Services deployed in an ASE.</a:t>
            </a:r>
          </a:p>
          <a:p>
            <a:pPr marL="139700" indent="0">
              <a:buNone/>
            </a:pPr>
            <a:endParaRPr lang="en-AU" dirty="0"/>
          </a:p>
          <a:p>
            <a:pPr marL="139700" indent="0">
              <a:buNone/>
            </a:pPr>
            <a:r>
              <a:rPr lang="en-AU" dirty="0"/>
              <a:t>You should also be aware that when you remove, or disable the “allow all azure services”, some SQL database features may not function. These include the Import Export Service, Database Query Editor, Database auditing to Azure Tables and the Data Sync service.</a:t>
            </a:r>
          </a:p>
        </p:txBody>
      </p:sp>
    </p:spTree>
    <p:extLst>
      <p:ext uri="{BB962C8B-B14F-4D97-AF65-F5344CB8AC3E}">
        <p14:creationId xmlns:p14="http://schemas.microsoft.com/office/powerpoint/2010/main" val="39202910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AU" dirty="0"/>
              <a:t>For my last demo today, I am going to show you virtual endpoints.</a:t>
            </a:r>
          </a:p>
          <a:p>
            <a:pPr marL="0" indent="0">
              <a:buNone/>
            </a:pPr>
            <a:endParaRPr lang="en-AU" dirty="0"/>
          </a:p>
          <a:p>
            <a:pPr marL="0" indent="0">
              <a:buNone/>
            </a:pPr>
            <a:r>
              <a:rPr lang="en-AU" dirty="0"/>
              <a:t>&lt;</a:t>
            </a:r>
            <a:r>
              <a:rPr lang="en-AU" dirty="0" err="1"/>
              <a:t>swtich</a:t>
            </a:r>
            <a:r>
              <a:rPr lang="en-AU" dirty="0"/>
              <a:t> to azure portal&gt; Let’s take a look at a Azure Storage Account &lt;select storage account&gt; if we go down to Firewalls and virtual networks, we can see that access is only allowed from selected virtual networks.</a:t>
            </a:r>
          </a:p>
          <a:p>
            <a:pPr marL="0" indent="0">
              <a:buNone/>
            </a:pPr>
            <a:endParaRPr lang="en-AU" dirty="0"/>
          </a:p>
          <a:p>
            <a:pPr marL="0" indent="0">
              <a:buNone/>
            </a:pPr>
            <a:r>
              <a:rPr lang="en-AU" dirty="0"/>
              <a:t>Let me show you a quick gotcha, if I select files &lt;select files&gt;, we see an error. That’s because the IP address I have right now isn’t allowed! If I switch to my virtual machine in the network, &lt;switch to virtual machine&gt;, and then open up the storage account there &lt;select storage account and files&gt;. We can see I have a files you can see I have a file share with some files in it. Let’s just quick show I can access it. &lt;select connect, copy the </a:t>
            </a:r>
            <a:r>
              <a:rPr lang="en-AU" dirty="0" err="1"/>
              <a:t>powershell</a:t>
            </a:r>
            <a:r>
              <a:rPr lang="en-AU" dirty="0"/>
              <a:t> commands into a </a:t>
            </a:r>
            <a:r>
              <a:rPr lang="en-AU" dirty="0" err="1"/>
              <a:t>powershell</a:t>
            </a:r>
            <a:r>
              <a:rPr lang="en-AU" dirty="0"/>
              <a:t> window&gt;</a:t>
            </a:r>
          </a:p>
          <a:p>
            <a:pPr marL="0" indent="0">
              <a:buNone/>
            </a:pPr>
            <a:endParaRPr lang="en-AU" dirty="0"/>
          </a:p>
          <a:p>
            <a:pPr marL="0" indent="0">
              <a:buNone/>
            </a:pPr>
            <a:r>
              <a:rPr lang="en-AU" dirty="0"/>
              <a:t>In a few seconds, the folder should now be available. &lt;browse and show them&gt;.</a:t>
            </a:r>
          </a:p>
          <a:p>
            <a:pPr marL="0" indent="0">
              <a:buNone/>
            </a:pPr>
            <a:endParaRPr lang="en-AU" dirty="0"/>
          </a:p>
          <a:p>
            <a:pPr marL="0" indent="0">
              <a:buNone/>
            </a:pPr>
            <a:r>
              <a:rPr lang="en-AU" dirty="0"/>
              <a:t>Azure SQL is a similar configuration &lt;show them the firewall’s screen in azure portal&gt;. And I connect as I normally would &lt;switch to management studio and connect&gt;.</a:t>
            </a:r>
          </a:p>
          <a:p>
            <a:pPr marL="0" indent="0">
              <a:buNone/>
            </a:pPr>
            <a:endParaRPr lang="en-AU" dirty="0"/>
          </a:p>
          <a:p>
            <a:pPr marL="0" indent="0">
              <a:buNone/>
            </a:pPr>
            <a:r>
              <a:rPr lang="en-AU" dirty="0"/>
              <a:t>Microsoft did a great job keep this all very simple.</a:t>
            </a:r>
          </a:p>
        </p:txBody>
      </p:sp>
    </p:spTree>
    <p:extLst>
      <p:ext uri="{BB962C8B-B14F-4D97-AF65-F5344CB8AC3E}">
        <p14:creationId xmlns:p14="http://schemas.microsoft.com/office/powerpoint/2010/main" val="20684604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2" name="Shape 20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AU" dirty="0"/>
              <a:t>So we are now restricting who and how we can connect to services. Now the client asks, What about the other way around then? Can we restrict what our web applications and virtual machines can access?</a:t>
            </a:r>
          </a:p>
        </p:txBody>
      </p:sp>
    </p:spTree>
    <p:extLst>
      <p:ext uri="{BB962C8B-B14F-4D97-AF65-F5344CB8AC3E}">
        <p14:creationId xmlns:p14="http://schemas.microsoft.com/office/powerpoint/2010/main" val="20672163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AU" dirty="0"/>
              <a:t>Most security guidelines and consultants will tell you to restrict the flow of traffic through your network. By locking down what ports and to what systems each system can communicate with, we will restrict the lateral movement of an attacker who has entered out network and we can prevent attacks like WannaCry and </a:t>
            </a:r>
            <a:r>
              <a:rPr lang="en-AU" dirty="0" err="1"/>
              <a:t>NotPetya</a:t>
            </a:r>
            <a:r>
              <a:rPr lang="en-AU" dirty="0"/>
              <a:t>.</a:t>
            </a:r>
          </a:p>
          <a:p>
            <a:pPr marL="0" indent="0">
              <a:buNone/>
            </a:pPr>
            <a:endParaRPr lang="en-AU" dirty="0"/>
          </a:p>
          <a:p>
            <a:pPr marL="0" indent="0">
              <a:buNone/>
            </a:pPr>
            <a:r>
              <a:rPr lang="en-AU" dirty="0"/>
              <a:t>Start by defining a network security group for each subnet, map how the traffic should flow and then define what is allowed in the NSG. Once you are confident you have mapped everything out, add a deny all rule into the NSG above the default allow rule.</a:t>
            </a:r>
          </a:p>
          <a:p>
            <a:pPr marL="0" indent="0">
              <a:buNone/>
            </a:pPr>
            <a:endParaRPr lang="en-AU" dirty="0"/>
          </a:p>
          <a:p>
            <a:pPr marL="0" indent="0">
              <a:buNone/>
            </a:pPr>
            <a:r>
              <a:rPr lang="en-AU" dirty="0"/>
              <a:t>Microsoft provides listings of what network ports will need to be opened for each service. For instance, they document what is required for the virtual machine agent, and what is required for the management of app service environments. Always be careful that you do not break the management of your Azure resources. There are predefined service tags for the </a:t>
            </a:r>
            <a:r>
              <a:rPr lang="en-AU" dirty="0" err="1"/>
              <a:t>AzureLoadBalancer</a:t>
            </a:r>
            <a:r>
              <a:rPr lang="en-AU" dirty="0"/>
              <a:t>, </a:t>
            </a:r>
            <a:r>
              <a:rPr lang="en-AU" dirty="0" err="1"/>
              <a:t>AzureTrafficManager</a:t>
            </a:r>
            <a:r>
              <a:rPr lang="en-AU" dirty="0"/>
              <a:t> and the Storage and Azure SQL services for each region.</a:t>
            </a:r>
          </a:p>
          <a:p>
            <a:pPr marL="0" indent="0">
              <a:buNone/>
            </a:pPr>
            <a:endParaRPr lang="en-AU" dirty="0"/>
          </a:p>
          <a:p>
            <a:pPr marL="0" indent="0">
              <a:buNone/>
            </a:pPr>
            <a:endParaRPr lang="en-AU" dirty="0"/>
          </a:p>
        </p:txBody>
      </p:sp>
    </p:spTree>
    <p:extLst>
      <p:ext uri="{BB962C8B-B14F-4D97-AF65-F5344CB8AC3E}">
        <p14:creationId xmlns:p14="http://schemas.microsoft.com/office/powerpoint/2010/main" val="1429679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AU" dirty="0"/>
              <a:t>Time and time again, we see RDP and SSH exposed to the internet. These services are widely scanned for and attacked by criminals, script kiddies and government related organisations. They will scan the internet looking for systems running these protocols and attempt to brute-force the credentials. Once they have access, they may use the servers to launch further attacks, sell the credentials to others, deploy ransomware or even mine bitcoin. If a protocol or service vulnerability is discovered, attackers will quickly make use of these to gain access to systems.</a:t>
            </a:r>
          </a:p>
          <a:p>
            <a:pPr marL="139700" indent="0">
              <a:buNone/>
            </a:pPr>
            <a:endParaRPr lang="en-AU" dirty="0"/>
          </a:p>
          <a:p>
            <a:pPr marL="139700" indent="0">
              <a:buNone/>
            </a:pPr>
            <a:r>
              <a:rPr lang="en-AU" dirty="0"/>
              <a:t>Don’t think that you have been clever by changing the port numbers. RDP and SSH are extremely obvious in port scans and attackers will scan other port ranges looking for vulnerable services.</a:t>
            </a:r>
          </a:p>
          <a:p>
            <a:pPr marL="139700" indent="0">
              <a:buNone/>
            </a:pPr>
            <a:endParaRPr lang="en-AU" dirty="0"/>
          </a:p>
          <a:p>
            <a:pPr marL="139700" indent="0">
              <a:buNone/>
            </a:pPr>
            <a:r>
              <a:rPr lang="en-AU" dirty="0"/>
              <a:t>You should only access these services via the Azure point-to-site VPN, RDP Gateway or a VPN virtual appliance. These mechanisms can have multi-factor authentication enabled to further enhance the protection of your virtual machines.</a:t>
            </a:r>
          </a:p>
        </p:txBody>
      </p:sp>
    </p:spTree>
    <p:extLst>
      <p:ext uri="{BB962C8B-B14F-4D97-AF65-F5344CB8AC3E}">
        <p14:creationId xmlns:p14="http://schemas.microsoft.com/office/powerpoint/2010/main" val="20605160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2" name="Shape 20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AU" dirty="0"/>
              <a:t>ARM templates are a large and often overlooked piece of the Azure security puzzle. ARM templates not only allow us to deploy resources, but they can correct configuration drift that might occur. Their true power comes when they are combined with source control management tools like VSTS with Git and CI/CD.</a:t>
            </a:r>
          </a:p>
          <a:p>
            <a:pPr marL="0" lvl="0" indent="0">
              <a:spcBef>
                <a:spcPts val="0"/>
              </a:spcBef>
              <a:spcAft>
                <a:spcPts val="0"/>
              </a:spcAft>
              <a:buNone/>
            </a:pPr>
            <a:endParaRPr dirty="0"/>
          </a:p>
        </p:txBody>
      </p:sp>
    </p:spTree>
    <p:extLst>
      <p:ext uri="{BB962C8B-B14F-4D97-AF65-F5344CB8AC3E}">
        <p14:creationId xmlns:p14="http://schemas.microsoft.com/office/powerpoint/2010/main" val="6145063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AU" dirty="0"/>
              <a:t>Put your templates in something like GIT, before you think about any other security issues, put your configuration files in GIT. If you do this, then you now have a configuration management system and a history of all configuration changes within your Azure environment. This becomes your CMDB. Remember your configuration management database where you had a list of physical servers, their hardware and software. Well congratulations this is your CMDB now.</a:t>
            </a:r>
          </a:p>
          <a:p>
            <a:pPr marL="0" indent="0">
              <a:buNone/>
            </a:pPr>
            <a:endParaRPr lang="en-AU" dirty="0"/>
          </a:p>
          <a:p>
            <a:pPr marL="0" indent="0">
              <a:buNone/>
            </a:pPr>
            <a:r>
              <a:rPr lang="en-AU" dirty="0"/>
              <a:t>Template deployments and all configuration changes should occur via your ARM templates. I can think of a few exceptions, but generally speaking, every change should occur via a change to a file in source control that triggers a deployment. Scheduling deployments as well as triggered deployments will reduce the configuration drift within your environment. If someone does change something via the Portal, it will be reverted during the next deployment.</a:t>
            </a:r>
          </a:p>
          <a:p>
            <a:pPr marL="0" indent="0">
              <a:buNone/>
            </a:pPr>
            <a:endParaRPr lang="en-AU" dirty="0"/>
          </a:p>
          <a:p>
            <a:pPr marL="0" indent="0">
              <a:buNone/>
            </a:pPr>
            <a:r>
              <a:rPr lang="en-AU" dirty="0"/>
              <a:t>The Git log and blame commands allow us to determine what changes have been made and by who. These allow you to answer “who opened TCP Port 80 through that NSG to the production server?”.</a:t>
            </a:r>
          </a:p>
          <a:p>
            <a:pPr marL="0" indent="0">
              <a:buNone/>
            </a:pPr>
            <a:endParaRPr lang="en-AU" dirty="0"/>
          </a:p>
          <a:p>
            <a:pPr marL="0" indent="0">
              <a:buNone/>
            </a:pPr>
            <a:r>
              <a:rPr lang="en-AU" dirty="0"/>
              <a:t>Pull requests are super important. They are the first control at ensuring that bad code or bad configurations do not enter production. Reviews should occur by someone who understands the system and risks. People never approve their own requests, and if you have a security team, get them involved.</a:t>
            </a:r>
          </a:p>
        </p:txBody>
      </p:sp>
    </p:spTree>
    <p:extLst>
      <p:ext uri="{BB962C8B-B14F-4D97-AF65-F5344CB8AC3E}">
        <p14:creationId xmlns:p14="http://schemas.microsoft.com/office/powerpoint/2010/main" val="33699180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AU" dirty="0"/>
              <a:t>I have 2 rules for ARM templates and credentials. </a:t>
            </a:r>
          </a:p>
          <a:p>
            <a:pPr marL="0" indent="0">
              <a:buNone/>
            </a:pPr>
            <a:endParaRPr lang="en-AU" dirty="0"/>
          </a:p>
          <a:p>
            <a:pPr marL="0" indent="0">
              <a:buNone/>
            </a:pPr>
            <a:r>
              <a:rPr lang="en-AU" dirty="0"/>
              <a:t>The first is anything that looks, walks or sounds like it is sensitive is only stored as a parameter with type secure string. Passwords, credentials, API tokens, keys are all sensitive and should be secure string types. Certificates are often forgotten. Quite a few deployments will need a base64 encoded string of a certificate, they are super sensitive and should be handled with extreme care. Depending upon your environment, subscription IDs, workspace IDs and even endpoint URLs might be considered sensitive. These should never be stored as variables within a template.</a:t>
            </a:r>
          </a:p>
          <a:p>
            <a:pPr marL="0" indent="0">
              <a:buNone/>
            </a:pPr>
            <a:endParaRPr lang="en-AU" dirty="0"/>
          </a:p>
          <a:p>
            <a:pPr marL="0" indent="0">
              <a:buNone/>
            </a:pPr>
            <a:r>
              <a:rPr lang="en-AU" dirty="0"/>
              <a:t>My next rule is that I will not place save a parameter whose type is secure string in a </a:t>
            </a:r>
            <a:r>
              <a:rPr lang="en-AU" dirty="0" err="1"/>
              <a:t>parameters.json</a:t>
            </a:r>
            <a:r>
              <a:rPr lang="en-AU" dirty="0"/>
              <a:t> file. NEVER. You are just asking for trouble. You are one git </a:t>
            </a:r>
            <a:r>
              <a:rPr lang="en-AU" dirty="0" err="1"/>
              <a:t>comit</a:t>
            </a:r>
            <a:r>
              <a:rPr lang="en-AU" dirty="0"/>
              <a:t> away from having credentials in your repo. I don’t store these on my file system, I pass them at runtime or fetch them directly from Key Vault.</a:t>
            </a:r>
          </a:p>
          <a:p>
            <a:pPr marL="0" indent="0">
              <a:buNone/>
            </a:pPr>
            <a:endParaRPr lang="en-AU" dirty="0"/>
          </a:p>
          <a:p>
            <a:pPr marL="0" indent="0">
              <a:buNone/>
            </a:pPr>
            <a:r>
              <a:rPr lang="en-AU" dirty="0"/>
              <a:t>Let’s take a quick look.</a:t>
            </a:r>
          </a:p>
        </p:txBody>
      </p:sp>
    </p:spTree>
    <p:extLst>
      <p:ext uri="{BB962C8B-B14F-4D97-AF65-F5344CB8AC3E}">
        <p14:creationId xmlns:p14="http://schemas.microsoft.com/office/powerpoint/2010/main" val="40129637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Shape 2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9" name="Shape 28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AU" dirty="0"/>
              <a:t>This template deploys a virtual machine, the parameter admin password is a secure string. The rest of the deployment isn’t very important. So how do we deploy it?</a:t>
            </a:r>
          </a:p>
        </p:txBody>
      </p:sp>
    </p:spTree>
    <p:extLst>
      <p:ext uri="{BB962C8B-B14F-4D97-AF65-F5344CB8AC3E}">
        <p14:creationId xmlns:p14="http://schemas.microsoft.com/office/powerpoint/2010/main" val="455760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AU" dirty="0"/>
              <a:t>So I want to start the session with a quote from Dr Chris Harding from The Open Group. “</a:t>
            </a:r>
            <a:r>
              <a:rPr lang="en-US" sz="1100" b="0" i="0" u="none" strike="noStrike" cap="none" dirty="0">
                <a:solidFill>
                  <a:srgbClr val="000000"/>
                </a:solidFill>
                <a:effectLst/>
                <a:latin typeface="Arial"/>
                <a:ea typeface="Arial"/>
                <a:cs typeface="Arial"/>
                <a:sym typeface="Arial"/>
              </a:rPr>
              <a:t>Flying by the seat of the pants must have been a great experience for the magnificent men in the flying machines of days gone by, but no one would think of taking that risk with the lives of 500 passengers on a modern aircraft.” Dr Chris then goes on to say that modern enterprises should not have to take that risk either, that they need to develop cloud metrics and ROI models, but I also like to think he was talking about our approach to the security of our applications in the Cloud.</a:t>
            </a:r>
          </a:p>
        </p:txBody>
      </p:sp>
    </p:spTree>
    <p:extLst>
      <p:ext uri="{BB962C8B-B14F-4D97-AF65-F5344CB8AC3E}">
        <p14:creationId xmlns:p14="http://schemas.microsoft.com/office/powerpoint/2010/main" val="36823045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Shape 2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9" name="Shape 28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AU" dirty="0"/>
              <a:t>Option 1, define a parameters file, notice that admin password is not there. When I want to deploy the template with PowerShell, I first ask the user for the credential, and then call New-</a:t>
            </a:r>
            <a:r>
              <a:rPr lang="en-AU" dirty="0" err="1"/>
              <a:t>AzureRMResourceGroupDeployment</a:t>
            </a:r>
            <a:r>
              <a:rPr lang="en-AU" dirty="0"/>
              <a:t>, specify the template file and parameter file, and then the dash admin password parameter, specifying the password from the collected credential object.</a:t>
            </a:r>
          </a:p>
          <a:p>
            <a:pPr marL="0" lvl="0" indent="0">
              <a:spcBef>
                <a:spcPts val="0"/>
              </a:spcBef>
              <a:spcAft>
                <a:spcPts val="0"/>
              </a:spcAft>
              <a:buNone/>
            </a:pPr>
            <a:endParaRPr lang="en-AU" dirty="0"/>
          </a:p>
          <a:p>
            <a:pPr marL="0" lvl="0" indent="0">
              <a:spcBef>
                <a:spcPts val="0"/>
              </a:spcBef>
              <a:spcAft>
                <a:spcPts val="0"/>
              </a:spcAft>
              <a:buNone/>
            </a:pPr>
            <a:r>
              <a:rPr lang="en-AU" dirty="0"/>
              <a:t>You can do something similar in VSTS as well.</a:t>
            </a:r>
          </a:p>
        </p:txBody>
      </p:sp>
    </p:spTree>
    <p:extLst>
      <p:ext uri="{BB962C8B-B14F-4D97-AF65-F5344CB8AC3E}">
        <p14:creationId xmlns:p14="http://schemas.microsoft.com/office/powerpoint/2010/main" val="24301189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Shape 2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9" name="Shape 28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AU" dirty="0"/>
              <a:t>Option 2, put the password in Key Vault. This time we do have an entry for the admin password in the parameters file, but it isn’t the password. Instead it is a reference to a Key Vault in Azure and the name of the secret that contains the admin password. When the deployment starts, ARM will get the password out of the specified Key Vault. Whilst this method can be a little bit fiddly at first, it really maintains the security of the credential. This is my preferred scenario, it just makes so much more sense.</a:t>
            </a:r>
          </a:p>
        </p:txBody>
      </p:sp>
    </p:spTree>
    <p:extLst>
      <p:ext uri="{BB962C8B-B14F-4D97-AF65-F5344CB8AC3E}">
        <p14:creationId xmlns:p14="http://schemas.microsoft.com/office/powerpoint/2010/main" val="12301250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Shape 3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7" name="Shape 36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AU" dirty="0"/>
              <a:t>That is all for me today. </a:t>
            </a:r>
          </a:p>
          <a:p>
            <a:pPr marL="0" lvl="0" indent="0">
              <a:spcBef>
                <a:spcPts val="0"/>
              </a:spcBef>
              <a:spcAft>
                <a:spcPts val="0"/>
              </a:spcAft>
              <a:buNone/>
            </a:pPr>
            <a:endParaRPr lang="en-AU" dirty="0"/>
          </a:p>
          <a:p>
            <a:pPr marL="0" lvl="0" indent="0">
              <a:spcBef>
                <a:spcPts val="0"/>
              </a:spcBef>
              <a:spcAft>
                <a:spcPts val="0"/>
              </a:spcAft>
              <a:buNone/>
            </a:pPr>
            <a:r>
              <a:rPr lang="en-AU" dirty="0"/>
              <a:t>I want to thank you all for coming and listening to me today. You can find me on twitter @</a:t>
            </a:r>
            <a:r>
              <a:rPr lang="en-AU" dirty="0" err="1"/>
              <a:t>kjacobsen</a:t>
            </a:r>
            <a:r>
              <a:rPr lang="en-AU" dirty="0"/>
              <a:t> and as I said earlier, my blog is poshsecurity.com. I will post the content there in the next few days.</a:t>
            </a:r>
          </a:p>
          <a:p>
            <a:pPr marL="0" lvl="0" indent="0">
              <a:spcBef>
                <a:spcPts val="0"/>
              </a:spcBef>
              <a:spcAft>
                <a:spcPts val="0"/>
              </a:spcAft>
              <a:buNone/>
            </a:pPr>
            <a:endParaRPr lang="en-AU" dirty="0"/>
          </a:p>
          <a:p>
            <a:pPr marL="0" lvl="0" indent="0">
              <a:spcBef>
                <a:spcPts val="0"/>
              </a:spcBef>
              <a:spcAft>
                <a:spcPts val="0"/>
              </a:spcAft>
              <a:buNone/>
            </a:pPr>
            <a:r>
              <a:rPr lang="en-AU" dirty="0"/>
              <a:t>Thank you all very much.</a:t>
            </a:r>
          </a:p>
          <a:p>
            <a:pPr marL="0" lvl="0" indent="0">
              <a:spcBef>
                <a:spcPts val="0"/>
              </a:spcBef>
              <a:spcAft>
                <a:spcPts val="0"/>
              </a:spcAft>
              <a:buNone/>
            </a:pPr>
            <a:endParaRPr lang="en-AU" dirty="0"/>
          </a:p>
          <a:p>
            <a:pPr marL="0" lvl="0" indent="0">
              <a:spcBef>
                <a:spcPts val="0"/>
              </a:spcBef>
              <a:spcAft>
                <a:spcPts val="0"/>
              </a:spcAft>
              <a:buNone/>
            </a:pPr>
            <a:r>
              <a:rPr lang="en-AU" dirty="0"/>
              <a:t>&lt;pause for applause&gt;</a:t>
            </a:r>
          </a:p>
          <a:p>
            <a:pPr marL="0" lvl="0" indent="0">
              <a:spcBef>
                <a:spcPts val="0"/>
              </a:spcBef>
              <a:spcAft>
                <a:spcPts val="0"/>
              </a:spcAft>
              <a:buNone/>
            </a:pPr>
            <a:endParaRPr lang="en-AU" dirty="0"/>
          </a:p>
          <a:p>
            <a:pPr marL="0" lvl="0" indent="0">
              <a:spcBef>
                <a:spcPts val="0"/>
              </a:spcBef>
              <a:spcAft>
                <a:spcPts val="0"/>
              </a:spcAft>
              <a:buNone/>
            </a:pPr>
            <a:r>
              <a:rPr lang="en-AU" dirty="0"/>
              <a:t>We have time for questions, does any one have any questions?</a:t>
            </a:r>
            <a:endParaRPr dirty="0"/>
          </a:p>
        </p:txBody>
      </p:sp>
    </p:spTree>
    <p:extLst>
      <p:ext uri="{BB962C8B-B14F-4D97-AF65-F5344CB8AC3E}">
        <p14:creationId xmlns:p14="http://schemas.microsoft.com/office/powerpoint/2010/main" val="3251701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2" name="Shape 20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AU" dirty="0"/>
              <a:t>Let’s look at a typical situation that I often come across. We have a customer who runs a popular website, Supercar Showdown. They have come to us to ensure that it is secure and compliant. They tell us the application was put together by a friend and is hosted on Azure. They ask if we can help.</a:t>
            </a:r>
          </a:p>
          <a:p>
            <a:pPr marL="0" lvl="0" indent="0">
              <a:spcBef>
                <a:spcPts val="0"/>
              </a:spcBef>
              <a:spcAft>
                <a:spcPts val="0"/>
              </a:spcAft>
              <a:buNone/>
            </a:pPr>
            <a:endParaRPr lang="en-AU" dirty="0"/>
          </a:p>
          <a:p>
            <a:pPr marL="0" lvl="0" indent="0">
              <a:spcBef>
                <a:spcPts val="0"/>
              </a:spcBef>
              <a:spcAft>
                <a:spcPts val="0"/>
              </a:spcAft>
              <a:buNone/>
            </a:pPr>
            <a:r>
              <a:rPr lang="en-AU" dirty="0"/>
              <a:t>How do we even start? Well a good start would be to look at the application and determine some of the risks it faces.</a:t>
            </a:r>
            <a:endParaRPr dirty="0"/>
          </a:p>
        </p:txBody>
      </p:sp>
    </p:spTree>
    <p:extLst>
      <p:ext uri="{BB962C8B-B14F-4D97-AF65-F5344CB8AC3E}">
        <p14:creationId xmlns:p14="http://schemas.microsoft.com/office/powerpoint/2010/main" val="1378841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AU" dirty="0"/>
              <a:t>The website follows a very familiar patter in Azure deployments. There is an Azure App Service running the site, the site uses Azure SQL to store content. The customer also uses Azure storage accounts to host some other information.</a:t>
            </a:r>
          </a:p>
          <a:p>
            <a:pPr marL="0" indent="0">
              <a:buNone/>
            </a:pPr>
            <a:endParaRPr lang="en-AU" dirty="0"/>
          </a:p>
          <a:p>
            <a:pPr marL="0" indent="0">
              <a:buNone/>
            </a:pPr>
            <a:r>
              <a:rPr lang="en-AU" dirty="0"/>
              <a:t>The challenge when we deploy cloud applications to PaaS offerings, is the responsibility for security is firmly placed with the developer. The security of the application relies heavily on those who are writing the code and deploying the resources to get everything right. There really isn’t room for failure. A single vulnerability can lead to a breach in the entire application.</a:t>
            </a:r>
          </a:p>
          <a:p>
            <a:pPr marL="0" indent="0">
              <a:buNone/>
            </a:pPr>
            <a:endParaRPr lang="en-AU" dirty="0"/>
          </a:p>
          <a:p>
            <a:pPr marL="0" indent="0">
              <a:buNone/>
            </a:pPr>
            <a:r>
              <a:rPr lang="en-AU" dirty="0"/>
              <a:t>The application today was written by Troy Hunt to be deliberately insecure. There are also sorts of security vulnerabilities. It is a great example of an application built with good intentions, but containing many typical security failings.</a:t>
            </a:r>
          </a:p>
          <a:p>
            <a:pPr marL="0" indent="0">
              <a:buNone/>
            </a:pPr>
            <a:endParaRPr lang="en-AU" dirty="0"/>
          </a:p>
          <a:p>
            <a:pPr marL="0" indent="0">
              <a:buNone/>
            </a:pPr>
            <a:r>
              <a:rPr lang="en-AU" dirty="0"/>
              <a:t>As you can see, I have the </a:t>
            </a:r>
            <a:r>
              <a:rPr lang="en-AU"/>
              <a:t>masked hoodie </a:t>
            </a:r>
            <a:r>
              <a:rPr lang="en-AU" dirty="0"/>
              <a:t>figure, the typical media portrayal of a hacker.  Lets for a moment pretend that they have found the website, what could they do to it?</a:t>
            </a:r>
          </a:p>
          <a:p>
            <a:pPr marL="0" indent="0">
              <a:buNone/>
            </a:pPr>
            <a:endParaRPr lang="en-AU" dirty="0"/>
          </a:p>
          <a:p>
            <a:pPr marL="0" indent="0">
              <a:buNone/>
            </a:pPr>
            <a:r>
              <a:rPr lang="en-AU" dirty="0"/>
              <a:t>Let’s take a look.</a:t>
            </a:r>
          </a:p>
        </p:txBody>
      </p:sp>
    </p:spTree>
    <p:extLst>
      <p:ext uri="{BB962C8B-B14F-4D97-AF65-F5344CB8AC3E}">
        <p14:creationId xmlns:p14="http://schemas.microsoft.com/office/powerpoint/2010/main" val="3198098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AU" dirty="0"/>
              <a:t>&lt;switch to browser – http://typicaldeployment.azurewebsites.net&gt;</a:t>
            </a:r>
          </a:p>
          <a:p>
            <a:pPr marL="0" indent="0">
              <a:buNone/>
            </a:pPr>
            <a:endParaRPr lang="en-AU" dirty="0"/>
          </a:p>
          <a:p>
            <a:pPr marL="0" indent="0">
              <a:buNone/>
            </a:pPr>
            <a:r>
              <a:rPr lang="en-AU" dirty="0"/>
              <a:t>Here we have the app supercar showdown. The app lets users register and then vote on what cars they like! We can select the leader board, pick a car and vote for it. &lt;show them voting&gt;</a:t>
            </a:r>
          </a:p>
          <a:p>
            <a:pPr marL="0" indent="0">
              <a:buNone/>
            </a:pPr>
            <a:endParaRPr lang="en-AU" dirty="0"/>
          </a:p>
          <a:p>
            <a:pPr marL="0" indent="0">
              <a:buNone/>
            </a:pPr>
            <a:r>
              <a:rPr lang="en-AU" dirty="0"/>
              <a:t>And this is what it looks like in Azure &lt;switch to portal&gt;. We see a single resource group with everything you expect. App insights, SQL server, App Service plan, app service and an SQL database. I deployed this by simply going “Create a resource” and selecting the “web + SQL” option. I then deployed the site using VSTS.</a:t>
            </a:r>
          </a:p>
          <a:p>
            <a:pPr marL="0" indent="0">
              <a:buNone/>
            </a:pPr>
            <a:endParaRPr lang="en-AU" dirty="0"/>
          </a:p>
          <a:p>
            <a:pPr marL="0" indent="0">
              <a:buNone/>
            </a:pPr>
            <a:r>
              <a:rPr lang="en-AU" dirty="0"/>
              <a:t>The hooded hacker found the site, had a quick look around and discovered an SQL Injection vulnerability in the voting API. They want more, so they are doing to use a tool called </a:t>
            </a:r>
            <a:r>
              <a:rPr lang="en-AU" dirty="0" err="1"/>
              <a:t>sqlmap</a:t>
            </a:r>
            <a:r>
              <a:rPr lang="en-AU" dirty="0"/>
              <a:t>. Let me switch across to my Kali Linux on WSL. &lt;switch window&gt;. </a:t>
            </a:r>
          </a:p>
          <a:p>
            <a:pPr marL="0" indent="0">
              <a:buNone/>
            </a:pPr>
            <a:endParaRPr lang="en-AU" dirty="0"/>
          </a:p>
          <a:p>
            <a:pPr marL="0" indent="0">
              <a:buNone/>
            </a:pPr>
            <a:r>
              <a:rPr lang="en-AU" dirty="0"/>
              <a:t>Let’s run this command &lt;run: </a:t>
            </a:r>
            <a:r>
              <a:rPr lang="en-AU" dirty="0" err="1"/>
              <a:t>sqlmap</a:t>
            </a:r>
            <a:r>
              <a:rPr lang="en-AU" dirty="0"/>
              <a:t> -u http://typicaldeployment.azurewebsites.net/make/3?orderby=supercarid --dump --</a:t>
            </a:r>
            <a:r>
              <a:rPr lang="en-AU" dirty="0" err="1"/>
              <a:t>dbms</a:t>
            </a:r>
            <a:r>
              <a:rPr lang="en-AU" dirty="0"/>
              <a:t>='Microsoft SQL Server' -T </a:t>
            </a:r>
            <a:r>
              <a:rPr lang="en-AU" dirty="0" err="1"/>
              <a:t>dbo.UserProfile</a:t>
            </a:r>
            <a:r>
              <a:rPr lang="en-AU" dirty="0"/>
              <a:t> -D </a:t>
            </a:r>
            <a:r>
              <a:rPr lang="en-AU" dirty="0" err="1"/>
              <a:t>typicaldeployment</a:t>
            </a:r>
            <a:r>
              <a:rPr lang="en-AU" dirty="0"/>
              <a:t> --threads=10 --start=1 --stop=5&gt;</a:t>
            </a:r>
          </a:p>
          <a:p>
            <a:pPr marL="0" indent="0">
              <a:buNone/>
            </a:pPr>
            <a:endParaRPr lang="en-AU" dirty="0"/>
          </a:p>
          <a:p>
            <a:pPr marL="0" indent="0">
              <a:buNone/>
            </a:pPr>
            <a:r>
              <a:rPr lang="en-AU" dirty="0"/>
              <a:t>The hacker had already performed some initial recon either manually or with automated tools, this command is going to extract the first 5 rows from a table called </a:t>
            </a:r>
            <a:r>
              <a:rPr lang="en-AU" dirty="0" err="1"/>
              <a:t>UserProfile</a:t>
            </a:r>
            <a:r>
              <a:rPr lang="en-AU" dirty="0"/>
              <a:t> from the database Supercar Showdown uses. In a few minutes a white table should appear with that data. Pay attention to what you see!</a:t>
            </a:r>
          </a:p>
          <a:p>
            <a:pPr marL="0" indent="0">
              <a:buNone/>
            </a:pPr>
            <a:endParaRPr lang="en-AU" dirty="0"/>
          </a:p>
          <a:p>
            <a:pPr marL="0" indent="0">
              <a:buNone/>
            </a:pPr>
            <a:r>
              <a:rPr lang="en-AU" dirty="0"/>
              <a:t>Let’s backtrack for a second and talk about SQL injection. SQL Injection is a vulnerability in applications where an attacker can force the application execute SQL queries of their choosing. It is an extremely common vulnerability in applications, particularly web applications, and is ranked as the number one application vulnerability in the OWASP top 10.</a:t>
            </a:r>
          </a:p>
          <a:p>
            <a:pPr marL="0" indent="0">
              <a:buNone/>
            </a:pPr>
            <a:endParaRPr lang="en-AU" dirty="0"/>
          </a:p>
          <a:p>
            <a:pPr marL="0" indent="0">
              <a:buNone/>
            </a:pPr>
            <a:r>
              <a:rPr lang="en-AU" dirty="0"/>
              <a:t>Tools like </a:t>
            </a:r>
            <a:r>
              <a:rPr lang="en-AU" dirty="0" err="1"/>
              <a:t>sqlmap</a:t>
            </a:r>
            <a:r>
              <a:rPr lang="en-AU" dirty="0"/>
              <a:t> are extremely popular in groups like anonymous as they require no technical knowledge. There are thousands of guides and </a:t>
            </a:r>
            <a:r>
              <a:rPr lang="en-AU" dirty="0" err="1"/>
              <a:t>youtube</a:t>
            </a:r>
            <a:r>
              <a:rPr lang="en-AU" dirty="0"/>
              <a:t> videos to show you how to use it. It even has a wizard mode to help you get started with hacking. I have seen cases of 13 and 14 year </a:t>
            </a:r>
            <a:r>
              <a:rPr lang="en-AU" dirty="0" err="1"/>
              <a:t>olds</a:t>
            </a:r>
            <a:r>
              <a:rPr lang="en-AU" dirty="0"/>
              <a:t> using </a:t>
            </a:r>
            <a:r>
              <a:rPr lang="en-AU" dirty="0" err="1"/>
              <a:t>sqlmap</a:t>
            </a:r>
            <a:r>
              <a:rPr lang="en-AU" dirty="0"/>
              <a:t> to attack websites.</a:t>
            </a:r>
          </a:p>
          <a:p>
            <a:pPr marL="0" indent="0">
              <a:buNone/>
            </a:pPr>
            <a:endParaRPr lang="en-AU" dirty="0"/>
          </a:p>
          <a:p>
            <a:pPr marL="0" indent="0">
              <a:buNone/>
            </a:pPr>
            <a:r>
              <a:rPr lang="en-AU" dirty="0"/>
              <a:t>And look at that, perfect timing. As you can see, we have the first 5 rows of the table, including their email address, first and last name, and their password in plain text. See how easy that was?</a:t>
            </a:r>
          </a:p>
        </p:txBody>
      </p:sp>
    </p:spTree>
    <p:extLst>
      <p:ext uri="{BB962C8B-B14F-4D97-AF65-F5344CB8AC3E}">
        <p14:creationId xmlns:p14="http://schemas.microsoft.com/office/powerpoint/2010/main" val="39799598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2" name="Shape 20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AU" dirty="0"/>
              <a:t>We now know that the application is vulnerable to SQL injection, I think the best place to start would be to review the security of the Azure SQL Server and the database.</a:t>
            </a:r>
          </a:p>
          <a:p>
            <a:pPr marL="0" lvl="0" indent="0">
              <a:spcBef>
                <a:spcPts val="0"/>
              </a:spcBef>
              <a:spcAft>
                <a:spcPts val="0"/>
              </a:spcAft>
              <a:buNone/>
            </a:pPr>
            <a:endParaRPr lang="en-AU" dirty="0"/>
          </a:p>
          <a:p>
            <a:pPr marL="0" lvl="0" indent="0">
              <a:spcBef>
                <a:spcPts val="0"/>
              </a:spcBef>
              <a:spcAft>
                <a:spcPts val="0"/>
              </a:spcAft>
              <a:buNone/>
            </a:pPr>
            <a:r>
              <a:rPr lang="en-AU" dirty="0"/>
              <a:t>The database behind Supercar Showdown contains all of the data for the application, so the client is extremely worried about the database being hacked and loosing data.</a:t>
            </a:r>
            <a:endParaRPr dirty="0"/>
          </a:p>
        </p:txBody>
      </p:sp>
    </p:spTree>
    <p:extLst>
      <p:ext uri="{BB962C8B-B14F-4D97-AF65-F5344CB8AC3E}">
        <p14:creationId xmlns:p14="http://schemas.microsoft.com/office/powerpoint/2010/main" val="12104471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AU" dirty="0"/>
              <a:t>Let’s start with the first and most obvious item.</a:t>
            </a:r>
          </a:p>
          <a:p>
            <a:pPr marL="0" indent="0">
              <a:buNone/>
            </a:pPr>
            <a:endParaRPr lang="en-AU" dirty="0"/>
          </a:p>
          <a:p>
            <a:pPr marL="0" indent="0">
              <a:buNone/>
            </a:pPr>
            <a:r>
              <a:rPr lang="en-AU" dirty="0"/>
              <a:t>Internet criminals love nothing more than to find database instances with weak credentials. This isn’t just about Azure SQL, but MongoDB, Hadoop, </a:t>
            </a:r>
            <a:r>
              <a:rPr lang="en-AU" dirty="0" err="1"/>
              <a:t>Elasticseach</a:t>
            </a:r>
            <a:r>
              <a:rPr lang="en-AU" dirty="0"/>
              <a:t> and MySQL. In early 2017 we saw ransomware campaigns where criminals would either download, encrypt or delete data from insecurely protected database and then try to extort money out of their victims.</a:t>
            </a:r>
          </a:p>
          <a:p>
            <a:pPr marL="0" indent="0">
              <a:buNone/>
            </a:pPr>
            <a:endParaRPr lang="en-AU" dirty="0"/>
          </a:p>
          <a:p>
            <a:pPr marL="0" indent="0">
              <a:buNone/>
            </a:pPr>
            <a:r>
              <a:rPr lang="en-AU" dirty="0"/>
              <a:t>No matter what you deploy, Azure SQL or anything else, always ensure that the passwords you use are long, strong, random and unique.</a:t>
            </a:r>
          </a:p>
        </p:txBody>
      </p:sp>
    </p:spTree>
    <p:extLst>
      <p:ext uri="{BB962C8B-B14F-4D97-AF65-F5344CB8AC3E}">
        <p14:creationId xmlns:p14="http://schemas.microsoft.com/office/powerpoint/2010/main" val="1736245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2328150" y="1991825"/>
            <a:ext cx="4487700" cy="1159800"/>
          </a:xfrm>
          <a:prstGeom prst="rect">
            <a:avLst/>
          </a:prstGeom>
        </p:spPr>
        <p:txBody>
          <a:bodyPr spcFirstLastPara="1" wrap="square" lIns="91425" tIns="91425" rIns="91425" bIns="91425" anchor="ctr" anchorCtr="0"/>
          <a:lstStyle>
            <a:lvl1pPr lvl="0" algn="ctr">
              <a:spcBef>
                <a:spcPts val="0"/>
              </a:spcBef>
              <a:spcAft>
                <a:spcPts val="0"/>
              </a:spcAft>
              <a:buSzPts val="4600"/>
              <a:buNone/>
              <a:defRPr sz="46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0" name="Shape 10"/>
          <p:cNvSpPr/>
          <p:nvPr/>
        </p:nvSpPr>
        <p:spPr>
          <a:xfrm rot="5400000" flipH="1">
            <a:off x="6177275" y="-42338"/>
            <a:ext cx="3688200" cy="2246100"/>
          </a:xfrm>
          <a:prstGeom prst="parallelogram">
            <a:avLst>
              <a:gd name="adj" fmla="val 81897"/>
            </a:avLst>
          </a:prstGeom>
          <a:gradFill>
            <a:gsLst>
              <a:gs pos="0">
                <a:srgbClr val="33CCCC"/>
              </a:gs>
              <a:gs pos="100000">
                <a:srgbClr val="66FF33"/>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1" name="Shape 11"/>
          <p:cNvSpPr/>
          <p:nvPr/>
        </p:nvSpPr>
        <p:spPr>
          <a:xfrm rot="5400000" flipH="1">
            <a:off x="-698074" y="3247200"/>
            <a:ext cx="3573900" cy="2177100"/>
          </a:xfrm>
          <a:prstGeom prst="parallelogram">
            <a:avLst>
              <a:gd name="adj" fmla="val 81897"/>
            </a:avLst>
          </a:prstGeom>
          <a:gradFill>
            <a:gsLst>
              <a:gs pos="0">
                <a:srgbClr val="CC3399"/>
              </a:gs>
              <a:gs pos="100000">
                <a:srgbClr val="6699FF"/>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2" name="Shape 12"/>
          <p:cNvSpPr/>
          <p:nvPr/>
        </p:nvSpPr>
        <p:spPr>
          <a:xfrm rot="-5400000" flipH="1">
            <a:off x="-428544" y="2831032"/>
            <a:ext cx="2195100" cy="1338000"/>
          </a:xfrm>
          <a:prstGeom prst="parallelogram">
            <a:avLst>
              <a:gd name="adj" fmla="val 81897"/>
            </a:avLst>
          </a:prstGeom>
          <a:gradFill>
            <a:gsLst>
              <a:gs pos="0">
                <a:srgbClr val="FF0066"/>
              </a:gs>
              <a:gs pos="100000">
                <a:srgbClr val="FF9900"/>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3" name="Shape 13"/>
          <p:cNvSpPr/>
          <p:nvPr/>
        </p:nvSpPr>
        <p:spPr>
          <a:xfrm rot="-5400000" flipH="1">
            <a:off x="563748" y="2068298"/>
            <a:ext cx="1518900" cy="925500"/>
          </a:xfrm>
          <a:prstGeom prst="parallelogram">
            <a:avLst>
              <a:gd name="adj" fmla="val 81897"/>
            </a:avLst>
          </a:prstGeom>
          <a:solidFill>
            <a:srgbClr val="0066FF">
              <a:alpha val="2269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4" name="Shape 14"/>
          <p:cNvSpPr/>
          <p:nvPr/>
        </p:nvSpPr>
        <p:spPr>
          <a:xfrm rot="5400000">
            <a:off x="-253698" y="2260564"/>
            <a:ext cx="1297200" cy="789900"/>
          </a:xfrm>
          <a:prstGeom prst="parallelogram">
            <a:avLst>
              <a:gd name="adj" fmla="val 81897"/>
            </a:avLst>
          </a:prstGeom>
          <a:gradFill>
            <a:gsLst>
              <a:gs pos="0">
                <a:srgbClr val="33CCCC"/>
              </a:gs>
              <a:gs pos="100000">
                <a:srgbClr val="66FF33"/>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5" name="Shape 15"/>
          <p:cNvSpPr/>
          <p:nvPr/>
        </p:nvSpPr>
        <p:spPr>
          <a:xfrm rot="-5400000">
            <a:off x="-192598" y="1950593"/>
            <a:ext cx="985800" cy="600600"/>
          </a:xfrm>
          <a:prstGeom prst="parallelogram">
            <a:avLst>
              <a:gd name="adj" fmla="val 81897"/>
            </a:avLst>
          </a:prstGeom>
          <a:solidFill>
            <a:srgbClr val="FFFFFF">
              <a:alpha val="14229"/>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6" name="Shape 16"/>
          <p:cNvSpPr/>
          <p:nvPr/>
        </p:nvSpPr>
        <p:spPr>
          <a:xfrm rot="5400000" flipH="1">
            <a:off x="7217675" y="1270025"/>
            <a:ext cx="2394600" cy="1458900"/>
          </a:xfrm>
          <a:prstGeom prst="parallelogram">
            <a:avLst>
              <a:gd name="adj" fmla="val 81897"/>
            </a:avLst>
          </a:prstGeom>
          <a:gradFill>
            <a:gsLst>
              <a:gs pos="0">
                <a:srgbClr val="CC3399"/>
              </a:gs>
              <a:gs pos="100000">
                <a:srgbClr val="6699FF"/>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7" name="Shape 17"/>
          <p:cNvSpPr/>
          <p:nvPr/>
        </p:nvSpPr>
        <p:spPr>
          <a:xfrm rot="-5400000">
            <a:off x="7922499" y="2744289"/>
            <a:ext cx="1518600" cy="925500"/>
          </a:xfrm>
          <a:prstGeom prst="parallelogram">
            <a:avLst>
              <a:gd name="adj" fmla="val 81897"/>
            </a:avLst>
          </a:prstGeom>
          <a:gradFill>
            <a:gsLst>
              <a:gs pos="0">
                <a:srgbClr val="FF0066"/>
              </a:gs>
              <a:gs pos="100000">
                <a:srgbClr val="FF9900"/>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8" name="Shape 18"/>
          <p:cNvSpPr/>
          <p:nvPr/>
        </p:nvSpPr>
        <p:spPr>
          <a:xfrm rot="-5400000" flipH="1">
            <a:off x="7315902" y="2802275"/>
            <a:ext cx="1027800" cy="626100"/>
          </a:xfrm>
          <a:prstGeom prst="parallelogram">
            <a:avLst>
              <a:gd name="adj" fmla="val 81897"/>
            </a:avLst>
          </a:prstGeom>
          <a:solidFill>
            <a:srgbClr val="FFFFFF">
              <a:alpha val="14229"/>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9" name="Shape 19"/>
          <p:cNvSpPr/>
          <p:nvPr/>
        </p:nvSpPr>
        <p:spPr>
          <a:xfrm rot="-5400000" flipH="1">
            <a:off x="6337825" y="578875"/>
            <a:ext cx="1520100" cy="926100"/>
          </a:xfrm>
          <a:prstGeom prst="parallelogram">
            <a:avLst>
              <a:gd name="adj" fmla="val 81897"/>
            </a:avLst>
          </a:prstGeom>
          <a:solidFill>
            <a:srgbClr val="0066FF">
              <a:alpha val="2269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20"/>
        <p:cNvGrpSpPr/>
        <p:nvPr/>
      </p:nvGrpSpPr>
      <p:grpSpPr>
        <a:xfrm>
          <a:off x="0" y="0"/>
          <a:ext cx="0" cy="0"/>
          <a:chOff x="0" y="0"/>
          <a:chExt cx="0" cy="0"/>
        </a:xfrm>
      </p:grpSpPr>
      <p:sp>
        <p:nvSpPr>
          <p:cNvPr id="21" name="Shape 21"/>
          <p:cNvSpPr txBox="1">
            <a:spLocks noGrp="1"/>
          </p:cNvSpPr>
          <p:nvPr>
            <p:ph type="ctrTitle"/>
          </p:nvPr>
        </p:nvSpPr>
        <p:spPr>
          <a:xfrm>
            <a:off x="2647900" y="1659550"/>
            <a:ext cx="3848100" cy="1159800"/>
          </a:xfrm>
          <a:prstGeom prst="rect">
            <a:avLst/>
          </a:prstGeom>
        </p:spPr>
        <p:txBody>
          <a:bodyPr spcFirstLastPara="1" wrap="square" lIns="91425" tIns="91425" rIns="91425" bIns="91425" anchor="b" anchorCtr="0"/>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22" name="Shape 22"/>
          <p:cNvSpPr txBox="1">
            <a:spLocks noGrp="1"/>
          </p:cNvSpPr>
          <p:nvPr>
            <p:ph type="subTitle" idx="1"/>
          </p:nvPr>
        </p:nvSpPr>
        <p:spPr>
          <a:xfrm>
            <a:off x="2647975" y="2763850"/>
            <a:ext cx="3848100" cy="784800"/>
          </a:xfrm>
          <a:prstGeom prst="rect">
            <a:avLst/>
          </a:prstGeom>
        </p:spPr>
        <p:txBody>
          <a:bodyPr spcFirstLastPara="1" wrap="square" lIns="91425" tIns="91425" rIns="91425" bIns="91425" anchor="t" anchorCtr="0"/>
          <a:lstStyle>
            <a:lvl1pPr lvl="0" algn="ctr" rtl="0">
              <a:spcBef>
                <a:spcPts val="0"/>
              </a:spcBef>
              <a:spcAft>
                <a:spcPts val="0"/>
              </a:spcAft>
              <a:buClr>
                <a:srgbClr val="33CCFF"/>
              </a:buClr>
              <a:buSzPts val="1800"/>
              <a:buNone/>
              <a:defRPr sz="1800">
                <a:solidFill>
                  <a:srgbClr val="33CCFF"/>
                </a:solidFill>
              </a:defRPr>
            </a:lvl1pPr>
            <a:lvl2pPr lvl="1" algn="ctr" rtl="0">
              <a:spcBef>
                <a:spcPts val="0"/>
              </a:spcBef>
              <a:spcAft>
                <a:spcPts val="0"/>
              </a:spcAft>
              <a:buClr>
                <a:srgbClr val="33CCFF"/>
              </a:buClr>
              <a:buSzPts val="1800"/>
              <a:buNone/>
              <a:defRPr sz="1800">
                <a:solidFill>
                  <a:srgbClr val="33CCFF"/>
                </a:solidFill>
              </a:defRPr>
            </a:lvl2pPr>
            <a:lvl3pPr lvl="2" algn="ctr" rtl="0">
              <a:spcBef>
                <a:spcPts val="0"/>
              </a:spcBef>
              <a:spcAft>
                <a:spcPts val="0"/>
              </a:spcAft>
              <a:buClr>
                <a:srgbClr val="33CCFF"/>
              </a:buClr>
              <a:buSzPts val="1800"/>
              <a:buNone/>
              <a:defRPr sz="1800">
                <a:solidFill>
                  <a:srgbClr val="33CCFF"/>
                </a:solidFill>
              </a:defRPr>
            </a:lvl3pPr>
            <a:lvl4pPr lvl="3" algn="ctr" rtl="0">
              <a:spcBef>
                <a:spcPts val="0"/>
              </a:spcBef>
              <a:spcAft>
                <a:spcPts val="0"/>
              </a:spcAft>
              <a:buClr>
                <a:srgbClr val="33CCFF"/>
              </a:buClr>
              <a:buSzPts val="1800"/>
              <a:buNone/>
              <a:defRPr sz="1800">
                <a:solidFill>
                  <a:srgbClr val="33CCFF"/>
                </a:solidFill>
              </a:defRPr>
            </a:lvl4pPr>
            <a:lvl5pPr lvl="4" algn="ctr" rtl="0">
              <a:spcBef>
                <a:spcPts val="0"/>
              </a:spcBef>
              <a:spcAft>
                <a:spcPts val="0"/>
              </a:spcAft>
              <a:buClr>
                <a:srgbClr val="33CCFF"/>
              </a:buClr>
              <a:buSzPts val="1800"/>
              <a:buNone/>
              <a:defRPr sz="1800">
                <a:solidFill>
                  <a:srgbClr val="33CCFF"/>
                </a:solidFill>
              </a:defRPr>
            </a:lvl5pPr>
            <a:lvl6pPr lvl="5" algn="ctr" rtl="0">
              <a:spcBef>
                <a:spcPts val="0"/>
              </a:spcBef>
              <a:spcAft>
                <a:spcPts val="0"/>
              </a:spcAft>
              <a:buClr>
                <a:srgbClr val="33CCFF"/>
              </a:buClr>
              <a:buSzPts val="1800"/>
              <a:buNone/>
              <a:defRPr sz="1800">
                <a:solidFill>
                  <a:srgbClr val="33CCFF"/>
                </a:solidFill>
              </a:defRPr>
            </a:lvl6pPr>
            <a:lvl7pPr lvl="6" algn="ctr" rtl="0">
              <a:spcBef>
                <a:spcPts val="0"/>
              </a:spcBef>
              <a:spcAft>
                <a:spcPts val="0"/>
              </a:spcAft>
              <a:buClr>
                <a:srgbClr val="33CCFF"/>
              </a:buClr>
              <a:buSzPts val="1800"/>
              <a:buNone/>
              <a:defRPr sz="1800">
                <a:solidFill>
                  <a:srgbClr val="33CCFF"/>
                </a:solidFill>
              </a:defRPr>
            </a:lvl7pPr>
            <a:lvl8pPr lvl="7" algn="ctr" rtl="0">
              <a:spcBef>
                <a:spcPts val="0"/>
              </a:spcBef>
              <a:spcAft>
                <a:spcPts val="0"/>
              </a:spcAft>
              <a:buClr>
                <a:srgbClr val="33CCFF"/>
              </a:buClr>
              <a:buSzPts val="1800"/>
              <a:buNone/>
              <a:defRPr sz="1800">
                <a:solidFill>
                  <a:srgbClr val="33CCFF"/>
                </a:solidFill>
              </a:defRPr>
            </a:lvl8pPr>
            <a:lvl9pPr lvl="8" algn="ctr" rtl="0">
              <a:spcBef>
                <a:spcPts val="0"/>
              </a:spcBef>
              <a:spcAft>
                <a:spcPts val="0"/>
              </a:spcAft>
              <a:buClr>
                <a:srgbClr val="33CCFF"/>
              </a:buClr>
              <a:buSzPts val="1800"/>
              <a:buNone/>
              <a:defRPr sz="1800">
                <a:solidFill>
                  <a:srgbClr val="33CCFF"/>
                </a:solidFill>
              </a:defRPr>
            </a:lvl9pPr>
          </a:lstStyle>
          <a:p>
            <a:endParaRPr/>
          </a:p>
        </p:txBody>
      </p:sp>
      <p:sp>
        <p:nvSpPr>
          <p:cNvPr id="23" name="Shape 23"/>
          <p:cNvSpPr/>
          <p:nvPr/>
        </p:nvSpPr>
        <p:spPr>
          <a:xfrm rot="5400000" flipH="1">
            <a:off x="6177275" y="-42338"/>
            <a:ext cx="3688200" cy="2246100"/>
          </a:xfrm>
          <a:prstGeom prst="parallelogram">
            <a:avLst>
              <a:gd name="adj" fmla="val 81897"/>
            </a:avLst>
          </a:prstGeom>
          <a:gradFill>
            <a:gsLst>
              <a:gs pos="0">
                <a:srgbClr val="33CCCC"/>
              </a:gs>
              <a:gs pos="100000">
                <a:srgbClr val="66FF33"/>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4" name="Shape 24"/>
          <p:cNvSpPr/>
          <p:nvPr/>
        </p:nvSpPr>
        <p:spPr>
          <a:xfrm rot="5400000" flipH="1">
            <a:off x="-698074" y="3247200"/>
            <a:ext cx="3573900" cy="2177100"/>
          </a:xfrm>
          <a:prstGeom prst="parallelogram">
            <a:avLst>
              <a:gd name="adj" fmla="val 81897"/>
            </a:avLst>
          </a:prstGeom>
          <a:gradFill>
            <a:gsLst>
              <a:gs pos="0">
                <a:srgbClr val="CC3399"/>
              </a:gs>
              <a:gs pos="100000">
                <a:srgbClr val="6699FF"/>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5" name="Shape 25"/>
          <p:cNvSpPr/>
          <p:nvPr/>
        </p:nvSpPr>
        <p:spPr>
          <a:xfrm rot="-5400000" flipH="1">
            <a:off x="-428544" y="2831032"/>
            <a:ext cx="2195100" cy="1338000"/>
          </a:xfrm>
          <a:prstGeom prst="parallelogram">
            <a:avLst>
              <a:gd name="adj" fmla="val 81897"/>
            </a:avLst>
          </a:prstGeom>
          <a:gradFill>
            <a:gsLst>
              <a:gs pos="0">
                <a:srgbClr val="FF0066"/>
              </a:gs>
              <a:gs pos="100000">
                <a:srgbClr val="FF9900"/>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6" name="Shape 26"/>
          <p:cNvSpPr/>
          <p:nvPr/>
        </p:nvSpPr>
        <p:spPr>
          <a:xfrm rot="-5400000" flipH="1">
            <a:off x="563748" y="2068298"/>
            <a:ext cx="1518900" cy="925500"/>
          </a:xfrm>
          <a:prstGeom prst="parallelogram">
            <a:avLst>
              <a:gd name="adj" fmla="val 81897"/>
            </a:avLst>
          </a:prstGeom>
          <a:solidFill>
            <a:srgbClr val="0066FF">
              <a:alpha val="2269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7" name="Shape 27"/>
          <p:cNvSpPr/>
          <p:nvPr/>
        </p:nvSpPr>
        <p:spPr>
          <a:xfrm rot="5400000">
            <a:off x="-253698" y="2260564"/>
            <a:ext cx="1297200" cy="789900"/>
          </a:xfrm>
          <a:prstGeom prst="parallelogram">
            <a:avLst>
              <a:gd name="adj" fmla="val 81897"/>
            </a:avLst>
          </a:prstGeom>
          <a:gradFill>
            <a:gsLst>
              <a:gs pos="0">
                <a:srgbClr val="33CCCC"/>
              </a:gs>
              <a:gs pos="100000">
                <a:srgbClr val="66FF33"/>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8" name="Shape 28"/>
          <p:cNvSpPr/>
          <p:nvPr/>
        </p:nvSpPr>
        <p:spPr>
          <a:xfrm rot="-5400000">
            <a:off x="-192598" y="1950593"/>
            <a:ext cx="985800" cy="600600"/>
          </a:xfrm>
          <a:prstGeom prst="parallelogram">
            <a:avLst>
              <a:gd name="adj" fmla="val 81897"/>
            </a:avLst>
          </a:prstGeom>
          <a:solidFill>
            <a:srgbClr val="FFFFFF">
              <a:alpha val="14229"/>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9" name="Shape 29"/>
          <p:cNvSpPr/>
          <p:nvPr/>
        </p:nvSpPr>
        <p:spPr>
          <a:xfrm rot="5400000" flipH="1">
            <a:off x="7217675" y="1270025"/>
            <a:ext cx="2394600" cy="1458900"/>
          </a:xfrm>
          <a:prstGeom prst="parallelogram">
            <a:avLst>
              <a:gd name="adj" fmla="val 81897"/>
            </a:avLst>
          </a:prstGeom>
          <a:gradFill>
            <a:gsLst>
              <a:gs pos="0">
                <a:srgbClr val="CC3399"/>
              </a:gs>
              <a:gs pos="100000">
                <a:srgbClr val="6699FF"/>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0" name="Shape 30"/>
          <p:cNvSpPr/>
          <p:nvPr/>
        </p:nvSpPr>
        <p:spPr>
          <a:xfrm rot="-5400000">
            <a:off x="7922499" y="2744289"/>
            <a:ext cx="1518600" cy="925500"/>
          </a:xfrm>
          <a:prstGeom prst="parallelogram">
            <a:avLst>
              <a:gd name="adj" fmla="val 81897"/>
            </a:avLst>
          </a:prstGeom>
          <a:gradFill>
            <a:gsLst>
              <a:gs pos="0">
                <a:srgbClr val="FF0066"/>
              </a:gs>
              <a:gs pos="100000">
                <a:srgbClr val="FF9900"/>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1" name="Shape 31"/>
          <p:cNvSpPr/>
          <p:nvPr/>
        </p:nvSpPr>
        <p:spPr>
          <a:xfrm rot="-5400000" flipH="1">
            <a:off x="7315902" y="2802275"/>
            <a:ext cx="1027800" cy="626100"/>
          </a:xfrm>
          <a:prstGeom prst="parallelogram">
            <a:avLst>
              <a:gd name="adj" fmla="val 81897"/>
            </a:avLst>
          </a:prstGeom>
          <a:solidFill>
            <a:srgbClr val="FFFFFF">
              <a:alpha val="14229"/>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2" name="Shape 32"/>
          <p:cNvSpPr/>
          <p:nvPr/>
        </p:nvSpPr>
        <p:spPr>
          <a:xfrm rot="-5400000" flipH="1">
            <a:off x="6337825" y="578875"/>
            <a:ext cx="1520100" cy="926100"/>
          </a:xfrm>
          <a:prstGeom prst="parallelogram">
            <a:avLst>
              <a:gd name="adj" fmla="val 81897"/>
            </a:avLst>
          </a:prstGeom>
          <a:solidFill>
            <a:srgbClr val="0066FF">
              <a:alpha val="2269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33"/>
        <p:cNvGrpSpPr/>
        <p:nvPr/>
      </p:nvGrpSpPr>
      <p:grpSpPr>
        <a:xfrm>
          <a:off x="0" y="0"/>
          <a:ext cx="0" cy="0"/>
          <a:chOff x="0" y="0"/>
          <a:chExt cx="0" cy="0"/>
        </a:xfrm>
      </p:grpSpPr>
      <p:sp>
        <p:nvSpPr>
          <p:cNvPr id="34" name="Shape 34"/>
          <p:cNvSpPr txBox="1">
            <a:spLocks noGrp="1"/>
          </p:cNvSpPr>
          <p:nvPr>
            <p:ph type="body" idx="1"/>
          </p:nvPr>
        </p:nvSpPr>
        <p:spPr>
          <a:xfrm>
            <a:off x="2225675" y="2161800"/>
            <a:ext cx="4692600" cy="819900"/>
          </a:xfrm>
          <a:prstGeom prst="rect">
            <a:avLst/>
          </a:prstGeom>
        </p:spPr>
        <p:txBody>
          <a:bodyPr spcFirstLastPara="1" wrap="square" lIns="91425" tIns="91425" rIns="91425" bIns="91425" anchor="ctr" anchorCtr="0"/>
          <a:lstStyle>
            <a:lvl1pPr marL="457200" lvl="0" indent="-381000" algn="ctr" rtl="0">
              <a:spcBef>
                <a:spcPts val="600"/>
              </a:spcBef>
              <a:spcAft>
                <a:spcPts val="0"/>
              </a:spcAft>
              <a:buSzPts val="2400"/>
              <a:buChar char="›"/>
              <a:defRPr b="1" i="1"/>
            </a:lvl1pPr>
            <a:lvl2pPr marL="914400" lvl="1" indent="-381000" algn="ctr" rtl="0">
              <a:spcBef>
                <a:spcPts val="0"/>
              </a:spcBef>
              <a:spcAft>
                <a:spcPts val="0"/>
              </a:spcAft>
              <a:buSzPts val="2400"/>
              <a:buChar char="›"/>
              <a:defRPr b="1" i="1"/>
            </a:lvl2pPr>
            <a:lvl3pPr marL="1371600" lvl="2" indent="-381000" algn="ctr" rtl="0">
              <a:spcBef>
                <a:spcPts val="0"/>
              </a:spcBef>
              <a:spcAft>
                <a:spcPts val="0"/>
              </a:spcAft>
              <a:buSzPts val="2400"/>
              <a:buChar char="›"/>
              <a:defRPr b="1" i="1"/>
            </a:lvl3pPr>
            <a:lvl4pPr marL="1828800" lvl="3" indent="-381000" algn="ctr" rtl="0">
              <a:spcBef>
                <a:spcPts val="0"/>
              </a:spcBef>
              <a:spcAft>
                <a:spcPts val="0"/>
              </a:spcAft>
              <a:buSzPts val="2400"/>
              <a:buChar char="›"/>
              <a:defRPr b="1" i="1"/>
            </a:lvl4pPr>
            <a:lvl5pPr marL="2286000" lvl="4" indent="-381000" algn="ctr" rtl="0">
              <a:spcBef>
                <a:spcPts val="0"/>
              </a:spcBef>
              <a:spcAft>
                <a:spcPts val="0"/>
              </a:spcAft>
              <a:buSzPts val="2400"/>
              <a:buChar char="›"/>
              <a:defRPr b="1" i="1"/>
            </a:lvl5pPr>
            <a:lvl6pPr marL="2743200" lvl="5" indent="-381000" algn="ctr" rtl="0">
              <a:spcBef>
                <a:spcPts val="0"/>
              </a:spcBef>
              <a:spcAft>
                <a:spcPts val="0"/>
              </a:spcAft>
              <a:buSzPts val="2400"/>
              <a:buChar char="›"/>
              <a:defRPr b="1" i="1"/>
            </a:lvl6pPr>
            <a:lvl7pPr marL="3200400" lvl="6" indent="-381000" algn="ctr" rtl="0">
              <a:spcBef>
                <a:spcPts val="0"/>
              </a:spcBef>
              <a:spcAft>
                <a:spcPts val="0"/>
              </a:spcAft>
              <a:buSzPts val="2400"/>
              <a:buChar char="›"/>
              <a:defRPr b="1" i="1"/>
            </a:lvl7pPr>
            <a:lvl8pPr marL="3657600" lvl="7" indent="-381000" algn="ctr" rtl="0">
              <a:spcBef>
                <a:spcPts val="0"/>
              </a:spcBef>
              <a:spcAft>
                <a:spcPts val="0"/>
              </a:spcAft>
              <a:buSzPts val="2400"/>
              <a:buChar char="›"/>
              <a:defRPr b="1" i="1"/>
            </a:lvl8pPr>
            <a:lvl9pPr marL="4114800" lvl="8" indent="-381000" algn="ctr">
              <a:spcBef>
                <a:spcPts val="0"/>
              </a:spcBef>
              <a:spcAft>
                <a:spcPts val="0"/>
              </a:spcAft>
              <a:buSzPts val="2400"/>
              <a:buChar char="»"/>
              <a:defRPr b="1" i="1"/>
            </a:lvl9pPr>
          </a:lstStyle>
          <a:p>
            <a:endParaRPr/>
          </a:p>
        </p:txBody>
      </p:sp>
      <p:grpSp>
        <p:nvGrpSpPr>
          <p:cNvPr id="35" name="Shape 35"/>
          <p:cNvGrpSpPr/>
          <p:nvPr/>
        </p:nvGrpSpPr>
        <p:grpSpPr>
          <a:xfrm>
            <a:off x="7395202" y="-6"/>
            <a:ext cx="1748884" cy="4013021"/>
            <a:chOff x="7395202" y="-6"/>
            <a:chExt cx="1748884" cy="4013021"/>
          </a:xfrm>
        </p:grpSpPr>
        <p:sp>
          <p:nvSpPr>
            <p:cNvPr id="36" name="Shape 36"/>
            <p:cNvSpPr/>
            <p:nvPr/>
          </p:nvSpPr>
          <p:spPr>
            <a:xfrm rot="5400000" flipH="1">
              <a:off x="7471942" y="406044"/>
              <a:ext cx="2078100" cy="1266000"/>
            </a:xfrm>
            <a:prstGeom prst="parallelogram">
              <a:avLst>
                <a:gd name="adj" fmla="val 81897"/>
              </a:avLst>
            </a:prstGeom>
            <a:gradFill>
              <a:gsLst>
                <a:gs pos="0">
                  <a:srgbClr val="CC3399"/>
                </a:gs>
                <a:gs pos="100000">
                  <a:srgbClr val="6699FF"/>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7" name="Shape 37"/>
            <p:cNvSpPr/>
            <p:nvPr/>
          </p:nvSpPr>
          <p:spPr>
            <a:xfrm rot="5400000" flipH="1">
              <a:off x="7072800" y="1666234"/>
              <a:ext cx="2574300" cy="1568100"/>
            </a:xfrm>
            <a:prstGeom prst="parallelogram">
              <a:avLst>
                <a:gd name="adj" fmla="val 81897"/>
              </a:avLst>
            </a:prstGeom>
            <a:gradFill>
              <a:gsLst>
                <a:gs pos="0">
                  <a:srgbClr val="33CCCC"/>
                </a:gs>
                <a:gs pos="100000">
                  <a:srgbClr val="66FF33"/>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8" name="Shape 38"/>
            <p:cNvSpPr/>
            <p:nvPr/>
          </p:nvSpPr>
          <p:spPr>
            <a:xfrm rot="-5400000">
              <a:off x="8020587" y="2718092"/>
              <a:ext cx="1396200" cy="850800"/>
            </a:xfrm>
            <a:prstGeom prst="parallelogram">
              <a:avLst>
                <a:gd name="adj" fmla="val 81897"/>
              </a:avLst>
            </a:prstGeom>
            <a:gradFill>
              <a:gsLst>
                <a:gs pos="0">
                  <a:srgbClr val="FF0066"/>
                </a:gs>
                <a:gs pos="100000">
                  <a:srgbClr val="FF9900"/>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9" name="Shape 39"/>
            <p:cNvSpPr/>
            <p:nvPr/>
          </p:nvSpPr>
          <p:spPr>
            <a:xfrm rot="-5400000">
              <a:off x="7178152" y="542730"/>
              <a:ext cx="1110900" cy="676800"/>
            </a:xfrm>
            <a:prstGeom prst="parallelogram">
              <a:avLst>
                <a:gd name="adj" fmla="val 81897"/>
              </a:avLst>
            </a:prstGeom>
            <a:solidFill>
              <a:srgbClr val="FFFFFF">
                <a:alpha val="14229"/>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0" name="Shape 40"/>
            <p:cNvSpPr/>
            <p:nvPr/>
          </p:nvSpPr>
          <p:spPr>
            <a:xfrm rot="-5400000" flipH="1">
              <a:off x="8242801" y="3381815"/>
              <a:ext cx="784500" cy="477900"/>
            </a:xfrm>
            <a:prstGeom prst="parallelogram">
              <a:avLst>
                <a:gd name="adj" fmla="val 81897"/>
              </a:avLst>
            </a:prstGeom>
            <a:solidFill>
              <a:srgbClr val="0066FF">
                <a:alpha val="2269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
        <p:nvSpPr>
          <p:cNvPr id="41" name="Shape 41"/>
          <p:cNvSpPr/>
          <p:nvPr/>
        </p:nvSpPr>
        <p:spPr>
          <a:xfrm rot="5400000" flipH="1">
            <a:off x="-479615" y="1845054"/>
            <a:ext cx="2455200" cy="1495800"/>
          </a:xfrm>
          <a:prstGeom prst="parallelogram">
            <a:avLst>
              <a:gd name="adj" fmla="val 81897"/>
            </a:avLst>
          </a:prstGeom>
          <a:gradFill>
            <a:gsLst>
              <a:gs pos="0">
                <a:srgbClr val="CC3399"/>
              </a:gs>
              <a:gs pos="100000">
                <a:srgbClr val="6699FF"/>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2" name="Shape 42"/>
          <p:cNvSpPr/>
          <p:nvPr/>
        </p:nvSpPr>
        <p:spPr>
          <a:xfrm rot="5400000">
            <a:off x="-262152" y="1526813"/>
            <a:ext cx="1340700" cy="816300"/>
          </a:xfrm>
          <a:prstGeom prst="parallelogram">
            <a:avLst>
              <a:gd name="adj" fmla="val 81897"/>
            </a:avLst>
          </a:prstGeom>
          <a:gradFill>
            <a:gsLst>
              <a:gs pos="0">
                <a:srgbClr val="33CCCC"/>
              </a:gs>
              <a:gs pos="100000">
                <a:srgbClr val="66FF33"/>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3" name="Shape 43"/>
          <p:cNvSpPr/>
          <p:nvPr/>
        </p:nvSpPr>
        <p:spPr>
          <a:xfrm rot="-5400000" flipH="1">
            <a:off x="-358985" y="3663619"/>
            <a:ext cx="1838515" cy="1120555"/>
          </a:xfrm>
          <a:prstGeom prst="parallelogram">
            <a:avLst>
              <a:gd name="adj" fmla="val 81897"/>
            </a:avLst>
          </a:prstGeom>
          <a:gradFill>
            <a:gsLst>
              <a:gs pos="0">
                <a:srgbClr val="FF0066"/>
              </a:gs>
              <a:gs pos="100000">
                <a:srgbClr val="FF9900"/>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4" name="Shape 44"/>
          <p:cNvSpPr/>
          <p:nvPr/>
        </p:nvSpPr>
        <p:spPr>
          <a:xfrm rot="-5400000">
            <a:off x="-199052" y="1206482"/>
            <a:ext cx="1018800" cy="620700"/>
          </a:xfrm>
          <a:prstGeom prst="parallelogram">
            <a:avLst>
              <a:gd name="adj" fmla="val 81897"/>
            </a:avLst>
          </a:prstGeom>
          <a:solidFill>
            <a:srgbClr val="FFFFFF">
              <a:alpha val="14229"/>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5" name="Shape 45"/>
          <p:cNvSpPr/>
          <p:nvPr/>
        </p:nvSpPr>
        <p:spPr>
          <a:xfrm rot="-5400000" flipH="1">
            <a:off x="472234" y="3024661"/>
            <a:ext cx="1272000" cy="775200"/>
          </a:xfrm>
          <a:prstGeom prst="parallelogram">
            <a:avLst>
              <a:gd name="adj" fmla="val 81897"/>
            </a:avLst>
          </a:prstGeom>
          <a:solidFill>
            <a:srgbClr val="0066FF">
              <a:alpha val="2269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1067088" y="912850"/>
            <a:ext cx="5972100" cy="636000"/>
          </a:xfrm>
          <a:prstGeom prst="rect">
            <a:avLst/>
          </a:prstGeom>
        </p:spPr>
        <p:txBody>
          <a:bodyPr spcFirstLastPara="1" wrap="square" lIns="91425" tIns="91425" rIns="91425" bIns="91425" anchor="b"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8" name="Shape 48"/>
          <p:cNvSpPr txBox="1">
            <a:spLocks noGrp="1"/>
          </p:cNvSpPr>
          <p:nvPr>
            <p:ph type="body" idx="1"/>
          </p:nvPr>
        </p:nvSpPr>
        <p:spPr>
          <a:xfrm>
            <a:off x="1067088" y="1650548"/>
            <a:ext cx="5972100" cy="2764500"/>
          </a:xfrm>
          <a:prstGeom prst="rect">
            <a:avLst/>
          </a:prstGeom>
        </p:spPr>
        <p:txBody>
          <a:bodyPr spcFirstLastPara="1" wrap="square" lIns="91425" tIns="91425" rIns="91425" bIns="91425" anchor="t" anchorCtr="0"/>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grpSp>
        <p:nvGrpSpPr>
          <p:cNvPr id="49" name="Shape 49"/>
          <p:cNvGrpSpPr/>
          <p:nvPr/>
        </p:nvGrpSpPr>
        <p:grpSpPr>
          <a:xfrm>
            <a:off x="7395202" y="-6"/>
            <a:ext cx="1748884" cy="4013021"/>
            <a:chOff x="7395202" y="-6"/>
            <a:chExt cx="1748884" cy="4013021"/>
          </a:xfrm>
        </p:grpSpPr>
        <p:sp>
          <p:nvSpPr>
            <p:cNvPr id="50" name="Shape 50"/>
            <p:cNvSpPr/>
            <p:nvPr/>
          </p:nvSpPr>
          <p:spPr>
            <a:xfrm rot="5400000" flipH="1">
              <a:off x="7471942" y="406044"/>
              <a:ext cx="2078100" cy="1266000"/>
            </a:xfrm>
            <a:prstGeom prst="parallelogram">
              <a:avLst>
                <a:gd name="adj" fmla="val 81897"/>
              </a:avLst>
            </a:prstGeom>
            <a:gradFill>
              <a:gsLst>
                <a:gs pos="0">
                  <a:srgbClr val="CC3399"/>
                </a:gs>
                <a:gs pos="100000">
                  <a:srgbClr val="6699FF"/>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1" name="Shape 51"/>
            <p:cNvSpPr/>
            <p:nvPr/>
          </p:nvSpPr>
          <p:spPr>
            <a:xfrm rot="5400000" flipH="1">
              <a:off x="7072800" y="1666234"/>
              <a:ext cx="2574300" cy="1568100"/>
            </a:xfrm>
            <a:prstGeom prst="parallelogram">
              <a:avLst>
                <a:gd name="adj" fmla="val 81897"/>
              </a:avLst>
            </a:prstGeom>
            <a:gradFill>
              <a:gsLst>
                <a:gs pos="0">
                  <a:srgbClr val="33CCCC"/>
                </a:gs>
                <a:gs pos="100000">
                  <a:srgbClr val="66FF33"/>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2" name="Shape 52"/>
            <p:cNvSpPr/>
            <p:nvPr/>
          </p:nvSpPr>
          <p:spPr>
            <a:xfrm rot="-5400000">
              <a:off x="8020587" y="2718092"/>
              <a:ext cx="1396200" cy="850800"/>
            </a:xfrm>
            <a:prstGeom prst="parallelogram">
              <a:avLst>
                <a:gd name="adj" fmla="val 81897"/>
              </a:avLst>
            </a:prstGeom>
            <a:gradFill>
              <a:gsLst>
                <a:gs pos="0">
                  <a:srgbClr val="FF0066"/>
                </a:gs>
                <a:gs pos="100000">
                  <a:srgbClr val="FF9900"/>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3" name="Shape 53"/>
            <p:cNvSpPr/>
            <p:nvPr/>
          </p:nvSpPr>
          <p:spPr>
            <a:xfrm rot="-5400000">
              <a:off x="7178152" y="542730"/>
              <a:ext cx="1110900" cy="676800"/>
            </a:xfrm>
            <a:prstGeom prst="parallelogram">
              <a:avLst>
                <a:gd name="adj" fmla="val 81897"/>
              </a:avLst>
            </a:prstGeom>
            <a:solidFill>
              <a:srgbClr val="FFFFFF">
                <a:alpha val="14229"/>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4" name="Shape 54"/>
            <p:cNvSpPr/>
            <p:nvPr/>
          </p:nvSpPr>
          <p:spPr>
            <a:xfrm rot="-5400000" flipH="1">
              <a:off x="8242801" y="3381815"/>
              <a:ext cx="784500" cy="477900"/>
            </a:xfrm>
            <a:prstGeom prst="parallelogram">
              <a:avLst>
                <a:gd name="adj" fmla="val 81897"/>
              </a:avLst>
            </a:prstGeom>
            <a:solidFill>
              <a:srgbClr val="0066FF">
                <a:alpha val="2269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55" name="Shape 55"/>
          <p:cNvGrpSpPr/>
          <p:nvPr/>
        </p:nvGrpSpPr>
        <p:grpSpPr>
          <a:xfrm>
            <a:off x="3" y="2738679"/>
            <a:ext cx="722480" cy="2404814"/>
            <a:chOff x="3" y="2750304"/>
            <a:chExt cx="722480" cy="2404814"/>
          </a:xfrm>
        </p:grpSpPr>
        <p:sp>
          <p:nvSpPr>
            <p:cNvPr id="56" name="Shape 56"/>
            <p:cNvSpPr/>
            <p:nvPr/>
          </p:nvSpPr>
          <p:spPr>
            <a:xfrm rot="5400000" flipH="1">
              <a:off x="-231667" y="3341328"/>
              <a:ext cx="1185900" cy="722400"/>
            </a:xfrm>
            <a:prstGeom prst="parallelogram">
              <a:avLst>
                <a:gd name="adj" fmla="val 81897"/>
              </a:avLst>
            </a:prstGeom>
            <a:gradFill>
              <a:gsLst>
                <a:gs pos="0">
                  <a:srgbClr val="CC3399"/>
                </a:gs>
                <a:gs pos="100000">
                  <a:srgbClr val="6699FF"/>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7" name="Shape 57"/>
            <p:cNvSpPr/>
            <p:nvPr/>
          </p:nvSpPr>
          <p:spPr>
            <a:xfrm rot="5400000">
              <a:off x="-158106" y="3063820"/>
              <a:ext cx="808800" cy="492300"/>
            </a:xfrm>
            <a:prstGeom prst="parallelogram">
              <a:avLst>
                <a:gd name="adj" fmla="val 81897"/>
              </a:avLst>
            </a:prstGeom>
            <a:gradFill>
              <a:gsLst>
                <a:gs pos="0">
                  <a:srgbClr val="33CCCC"/>
                </a:gs>
                <a:gs pos="100000">
                  <a:srgbClr val="66FF33"/>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8" name="Shape 58"/>
            <p:cNvSpPr/>
            <p:nvPr/>
          </p:nvSpPr>
          <p:spPr>
            <a:xfrm rot="-5400000" flipH="1">
              <a:off x="-173395" y="4440518"/>
              <a:ext cx="888000" cy="541200"/>
            </a:xfrm>
            <a:prstGeom prst="parallelogram">
              <a:avLst>
                <a:gd name="adj" fmla="val 81897"/>
              </a:avLst>
            </a:prstGeom>
            <a:gradFill>
              <a:gsLst>
                <a:gs pos="0">
                  <a:srgbClr val="FF0066"/>
                </a:gs>
                <a:gs pos="100000">
                  <a:srgbClr val="FF9900"/>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9" name="Shape 59"/>
            <p:cNvSpPr/>
            <p:nvPr/>
          </p:nvSpPr>
          <p:spPr>
            <a:xfrm rot="-5400000">
              <a:off x="-120147" y="2870454"/>
              <a:ext cx="614700" cy="374400"/>
            </a:xfrm>
            <a:prstGeom prst="parallelogram">
              <a:avLst>
                <a:gd name="adj" fmla="val 81897"/>
              </a:avLst>
            </a:prstGeom>
            <a:solidFill>
              <a:srgbClr val="FFFFFF">
                <a:alpha val="14229"/>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0" name="Shape 60"/>
            <p:cNvSpPr/>
            <p:nvPr/>
          </p:nvSpPr>
          <p:spPr>
            <a:xfrm rot="-5400000" flipH="1">
              <a:off x="228056" y="4058304"/>
              <a:ext cx="614400" cy="374400"/>
            </a:xfrm>
            <a:prstGeom prst="parallelogram">
              <a:avLst>
                <a:gd name="adj" fmla="val 81897"/>
              </a:avLst>
            </a:prstGeom>
            <a:solidFill>
              <a:srgbClr val="0066FF">
                <a:alpha val="2269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1067088" y="912850"/>
            <a:ext cx="5972100" cy="636000"/>
          </a:xfrm>
          <a:prstGeom prst="rect">
            <a:avLst/>
          </a:prstGeom>
        </p:spPr>
        <p:txBody>
          <a:bodyPr spcFirstLastPara="1" wrap="square" lIns="91425" tIns="91425" rIns="91425" bIns="91425" anchor="b"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63" name="Shape 63"/>
          <p:cNvSpPr txBox="1">
            <a:spLocks noGrp="1"/>
          </p:cNvSpPr>
          <p:nvPr>
            <p:ph type="body" idx="1"/>
          </p:nvPr>
        </p:nvSpPr>
        <p:spPr>
          <a:xfrm>
            <a:off x="1067100" y="1706950"/>
            <a:ext cx="2977800" cy="32187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64" name="Shape 64"/>
          <p:cNvSpPr txBox="1">
            <a:spLocks noGrp="1"/>
          </p:cNvSpPr>
          <p:nvPr>
            <p:ph type="body" idx="2"/>
          </p:nvPr>
        </p:nvSpPr>
        <p:spPr>
          <a:xfrm>
            <a:off x="4224149" y="1706950"/>
            <a:ext cx="2977800" cy="32187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grpSp>
        <p:nvGrpSpPr>
          <p:cNvPr id="65" name="Shape 65"/>
          <p:cNvGrpSpPr/>
          <p:nvPr/>
        </p:nvGrpSpPr>
        <p:grpSpPr>
          <a:xfrm>
            <a:off x="7395202" y="-6"/>
            <a:ext cx="1748884" cy="4013021"/>
            <a:chOff x="7395202" y="-6"/>
            <a:chExt cx="1748884" cy="4013021"/>
          </a:xfrm>
        </p:grpSpPr>
        <p:sp>
          <p:nvSpPr>
            <p:cNvPr id="66" name="Shape 66"/>
            <p:cNvSpPr/>
            <p:nvPr/>
          </p:nvSpPr>
          <p:spPr>
            <a:xfrm rot="5400000" flipH="1">
              <a:off x="7471942" y="406044"/>
              <a:ext cx="2078100" cy="1266000"/>
            </a:xfrm>
            <a:prstGeom prst="parallelogram">
              <a:avLst>
                <a:gd name="adj" fmla="val 81897"/>
              </a:avLst>
            </a:prstGeom>
            <a:gradFill>
              <a:gsLst>
                <a:gs pos="0">
                  <a:srgbClr val="CC3399"/>
                </a:gs>
                <a:gs pos="100000">
                  <a:srgbClr val="6699FF"/>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7" name="Shape 67"/>
            <p:cNvSpPr/>
            <p:nvPr/>
          </p:nvSpPr>
          <p:spPr>
            <a:xfrm rot="5400000" flipH="1">
              <a:off x="7072800" y="1666234"/>
              <a:ext cx="2574300" cy="1568100"/>
            </a:xfrm>
            <a:prstGeom prst="parallelogram">
              <a:avLst>
                <a:gd name="adj" fmla="val 81897"/>
              </a:avLst>
            </a:prstGeom>
            <a:gradFill>
              <a:gsLst>
                <a:gs pos="0">
                  <a:srgbClr val="33CCCC"/>
                </a:gs>
                <a:gs pos="100000">
                  <a:srgbClr val="66FF33"/>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8" name="Shape 68"/>
            <p:cNvSpPr/>
            <p:nvPr/>
          </p:nvSpPr>
          <p:spPr>
            <a:xfrm rot="-5400000">
              <a:off x="8020587" y="2718092"/>
              <a:ext cx="1396200" cy="850800"/>
            </a:xfrm>
            <a:prstGeom prst="parallelogram">
              <a:avLst>
                <a:gd name="adj" fmla="val 81897"/>
              </a:avLst>
            </a:prstGeom>
            <a:gradFill>
              <a:gsLst>
                <a:gs pos="0">
                  <a:srgbClr val="FF0066"/>
                </a:gs>
                <a:gs pos="100000">
                  <a:srgbClr val="FF9900"/>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9" name="Shape 69"/>
            <p:cNvSpPr/>
            <p:nvPr/>
          </p:nvSpPr>
          <p:spPr>
            <a:xfrm rot="-5400000">
              <a:off x="7178152" y="542730"/>
              <a:ext cx="1110900" cy="676800"/>
            </a:xfrm>
            <a:prstGeom prst="parallelogram">
              <a:avLst>
                <a:gd name="adj" fmla="val 81897"/>
              </a:avLst>
            </a:prstGeom>
            <a:solidFill>
              <a:srgbClr val="FFFFFF">
                <a:alpha val="14229"/>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70" name="Shape 70"/>
            <p:cNvSpPr/>
            <p:nvPr/>
          </p:nvSpPr>
          <p:spPr>
            <a:xfrm rot="-5400000" flipH="1">
              <a:off x="8242801" y="3381815"/>
              <a:ext cx="784500" cy="477900"/>
            </a:xfrm>
            <a:prstGeom prst="parallelogram">
              <a:avLst>
                <a:gd name="adj" fmla="val 81897"/>
              </a:avLst>
            </a:prstGeom>
            <a:solidFill>
              <a:srgbClr val="0066FF">
                <a:alpha val="2269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71" name="Shape 71"/>
          <p:cNvGrpSpPr/>
          <p:nvPr/>
        </p:nvGrpSpPr>
        <p:grpSpPr>
          <a:xfrm>
            <a:off x="3" y="2738679"/>
            <a:ext cx="722480" cy="2404814"/>
            <a:chOff x="3" y="2750304"/>
            <a:chExt cx="722480" cy="2404814"/>
          </a:xfrm>
        </p:grpSpPr>
        <p:sp>
          <p:nvSpPr>
            <p:cNvPr id="72" name="Shape 72"/>
            <p:cNvSpPr/>
            <p:nvPr/>
          </p:nvSpPr>
          <p:spPr>
            <a:xfrm rot="5400000" flipH="1">
              <a:off x="-231667" y="3341328"/>
              <a:ext cx="1185900" cy="722400"/>
            </a:xfrm>
            <a:prstGeom prst="parallelogram">
              <a:avLst>
                <a:gd name="adj" fmla="val 81897"/>
              </a:avLst>
            </a:prstGeom>
            <a:gradFill>
              <a:gsLst>
                <a:gs pos="0">
                  <a:srgbClr val="CC3399"/>
                </a:gs>
                <a:gs pos="100000">
                  <a:srgbClr val="6699FF"/>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73" name="Shape 73"/>
            <p:cNvSpPr/>
            <p:nvPr/>
          </p:nvSpPr>
          <p:spPr>
            <a:xfrm rot="5400000">
              <a:off x="-158106" y="3063820"/>
              <a:ext cx="808800" cy="492300"/>
            </a:xfrm>
            <a:prstGeom prst="parallelogram">
              <a:avLst>
                <a:gd name="adj" fmla="val 81897"/>
              </a:avLst>
            </a:prstGeom>
            <a:gradFill>
              <a:gsLst>
                <a:gs pos="0">
                  <a:srgbClr val="33CCCC"/>
                </a:gs>
                <a:gs pos="100000">
                  <a:srgbClr val="66FF33"/>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74" name="Shape 74"/>
            <p:cNvSpPr/>
            <p:nvPr/>
          </p:nvSpPr>
          <p:spPr>
            <a:xfrm rot="-5400000" flipH="1">
              <a:off x="-173395" y="4440518"/>
              <a:ext cx="888000" cy="541200"/>
            </a:xfrm>
            <a:prstGeom prst="parallelogram">
              <a:avLst>
                <a:gd name="adj" fmla="val 81897"/>
              </a:avLst>
            </a:prstGeom>
            <a:gradFill>
              <a:gsLst>
                <a:gs pos="0">
                  <a:srgbClr val="FF0066"/>
                </a:gs>
                <a:gs pos="100000">
                  <a:srgbClr val="FF9900"/>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75" name="Shape 75"/>
            <p:cNvSpPr/>
            <p:nvPr/>
          </p:nvSpPr>
          <p:spPr>
            <a:xfrm rot="-5400000">
              <a:off x="-120147" y="2870454"/>
              <a:ext cx="614700" cy="374400"/>
            </a:xfrm>
            <a:prstGeom prst="parallelogram">
              <a:avLst>
                <a:gd name="adj" fmla="val 81897"/>
              </a:avLst>
            </a:prstGeom>
            <a:solidFill>
              <a:srgbClr val="FFFFFF">
                <a:alpha val="14229"/>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76" name="Shape 76"/>
            <p:cNvSpPr/>
            <p:nvPr/>
          </p:nvSpPr>
          <p:spPr>
            <a:xfrm rot="-5400000" flipH="1">
              <a:off x="228056" y="4058304"/>
              <a:ext cx="614400" cy="374400"/>
            </a:xfrm>
            <a:prstGeom prst="parallelogram">
              <a:avLst>
                <a:gd name="adj" fmla="val 81897"/>
              </a:avLst>
            </a:prstGeom>
            <a:solidFill>
              <a:srgbClr val="0066FF">
                <a:alpha val="2269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08"/>
        <p:cNvGrpSpPr/>
        <p:nvPr/>
      </p:nvGrpSpPr>
      <p:grpSpPr>
        <a:xfrm>
          <a:off x="0" y="0"/>
          <a:ext cx="0" cy="0"/>
          <a:chOff x="0" y="0"/>
          <a:chExt cx="0" cy="0"/>
        </a:xfrm>
      </p:grpSpPr>
      <p:sp>
        <p:nvSpPr>
          <p:cNvPr id="109" name="Shape 109"/>
          <p:cNvSpPr txBox="1">
            <a:spLocks noGrp="1"/>
          </p:cNvSpPr>
          <p:nvPr>
            <p:ph type="body" idx="1"/>
          </p:nvPr>
        </p:nvSpPr>
        <p:spPr>
          <a:xfrm>
            <a:off x="1236500" y="4406300"/>
            <a:ext cx="6671100" cy="519600"/>
          </a:xfrm>
          <a:prstGeom prst="rect">
            <a:avLst/>
          </a:prstGeom>
        </p:spPr>
        <p:txBody>
          <a:bodyPr spcFirstLastPara="1" wrap="square" lIns="91425" tIns="91425" rIns="91425" bIns="91425" anchor="t" anchorCtr="0"/>
          <a:lstStyle>
            <a:lvl1pPr marL="457200" lvl="0" indent="-228600">
              <a:spcBef>
                <a:spcPts val="360"/>
              </a:spcBef>
              <a:spcAft>
                <a:spcPts val="0"/>
              </a:spcAft>
              <a:buSzPts val="1800"/>
              <a:buNone/>
              <a:defRPr sz="1800" b="1"/>
            </a:lvl1pPr>
          </a:lstStyle>
          <a:p>
            <a:endParaRPr/>
          </a:p>
        </p:txBody>
      </p:sp>
      <p:grpSp>
        <p:nvGrpSpPr>
          <p:cNvPr id="110" name="Shape 110"/>
          <p:cNvGrpSpPr/>
          <p:nvPr/>
        </p:nvGrpSpPr>
        <p:grpSpPr>
          <a:xfrm>
            <a:off x="7395202" y="-6"/>
            <a:ext cx="1748884" cy="4013021"/>
            <a:chOff x="7395202" y="-6"/>
            <a:chExt cx="1748884" cy="4013021"/>
          </a:xfrm>
        </p:grpSpPr>
        <p:sp>
          <p:nvSpPr>
            <p:cNvPr id="111" name="Shape 111"/>
            <p:cNvSpPr/>
            <p:nvPr/>
          </p:nvSpPr>
          <p:spPr>
            <a:xfrm rot="5400000" flipH="1">
              <a:off x="7471942" y="406044"/>
              <a:ext cx="2078100" cy="1266000"/>
            </a:xfrm>
            <a:prstGeom prst="parallelogram">
              <a:avLst>
                <a:gd name="adj" fmla="val 81897"/>
              </a:avLst>
            </a:prstGeom>
            <a:gradFill>
              <a:gsLst>
                <a:gs pos="0">
                  <a:srgbClr val="CC3399"/>
                </a:gs>
                <a:gs pos="100000">
                  <a:srgbClr val="6699FF"/>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12" name="Shape 112"/>
            <p:cNvSpPr/>
            <p:nvPr/>
          </p:nvSpPr>
          <p:spPr>
            <a:xfrm rot="5400000" flipH="1">
              <a:off x="7072800" y="1666234"/>
              <a:ext cx="2574300" cy="1568100"/>
            </a:xfrm>
            <a:prstGeom prst="parallelogram">
              <a:avLst>
                <a:gd name="adj" fmla="val 81897"/>
              </a:avLst>
            </a:prstGeom>
            <a:gradFill>
              <a:gsLst>
                <a:gs pos="0">
                  <a:srgbClr val="33CCCC"/>
                </a:gs>
                <a:gs pos="100000">
                  <a:srgbClr val="66FF33"/>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13" name="Shape 113"/>
            <p:cNvSpPr/>
            <p:nvPr/>
          </p:nvSpPr>
          <p:spPr>
            <a:xfrm rot="-5400000">
              <a:off x="8020587" y="2718092"/>
              <a:ext cx="1396200" cy="850800"/>
            </a:xfrm>
            <a:prstGeom prst="parallelogram">
              <a:avLst>
                <a:gd name="adj" fmla="val 81897"/>
              </a:avLst>
            </a:prstGeom>
            <a:gradFill>
              <a:gsLst>
                <a:gs pos="0">
                  <a:srgbClr val="FF0066"/>
                </a:gs>
                <a:gs pos="100000">
                  <a:srgbClr val="FF9900"/>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14" name="Shape 114"/>
            <p:cNvSpPr/>
            <p:nvPr/>
          </p:nvSpPr>
          <p:spPr>
            <a:xfrm rot="-5400000">
              <a:off x="7178152" y="542730"/>
              <a:ext cx="1110900" cy="676800"/>
            </a:xfrm>
            <a:prstGeom prst="parallelogram">
              <a:avLst>
                <a:gd name="adj" fmla="val 81897"/>
              </a:avLst>
            </a:prstGeom>
            <a:solidFill>
              <a:srgbClr val="FFFFFF">
                <a:alpha val="14229"/>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15" name="Shape 115"/>
            <p:cNvSpPr/>
            <p:nvPr/>
          </p:nvSpPr>
          <p:spPr>
            <a:xfrm rot="-5400000" flipH="1">
              <a:off x="8242801" y="3381815"/>
              <a:ext cx="784500" cy="477900"/>
            </a:xfrm>
            <a:prstGeom prst="parallelogram">
              <a:avLst>
                <a:gd name="adj" fmla="val 81897"/>
              </a:avLst>
            </a:prstGeom>
            <a:solidFill>
              <a:srgbClr val="0066FF">
                <a:alpha val="2269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16" name="Shape 116"/>
          <p:cNvGrpSpPr/>
          <p:nvPr/>
        </p:nvGrpSpPr>
        <p:grpSpPr>
          <a:xfrm>
            <a:off x="3" y="2738679"/>
            <a:ext cx="722480" cy="2404814"/>
            <a:chOff x="3" y="2750304"/>
            <a:chExt cx="722480" cy="2404814"/>
          </a:xfrm>
        </p:grpSpPr>
        <p:sp>
          <p:nvSpPr>
            <p:cNvPr id="117" name="Shape 117"/>
            <p:cNvSpPr/>
            <p:nvPr/>
          </p:nvSpPr>
          <p:spPr>
            <a:xfrm rot="5400000" flipH="1">
              <a:off x="-231667" y="3341328"/>
              <a:ext cx="1185900" cy="722400"/>
            </a:xfrm>
            <a:prstGeom prst="parallelogram">
              <a:avLst>
                <a:gd name="adj" fmla="val 81897"/>
              </a:avLst>
            </a:prstGeom>
            <a:gradFill>
              <a:gsLst>
                <a:gs pos="0">
                  <a:srgbClr val="CC3399"/>
                </a:gs>
                <a:gs pos="100000">
                  <a:srgbClr val="6699FF"/>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18" name="Shape 118"/>
            <p:cNvSpPr/>
            <p:nvPr/>
          </p:nvSpPr>
          <p:spPr>
            <a:xfrm rot="5400000">
              <a:off x="-158106" y="3063820"/>
              <a:ext cx="808800" cy="492300"/>
            </a:xfrm>
            <a:prstGeom prst="parallelogram">
              <a:avLst>
                <a:gd name="adj" fmla="val 81897"/>
              </a:avLst>
            </a:prstGeom>
            <a:gradFill>
              <a:gsLst>
                <a:gs pos="0">
                  <a:srgbClr val="33CCCC"/>
                </a:gs>
                <a:gs pos="100000">
                  <a:srgbClr val="66FF33"/>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19" name="Shape 119"/>
            <p:cNvSpPr/>
            <p:nvPr/>
          </p:nvSpPr>
          <p:spPr>
            <a:xfrm rot="-5400000" flipH="1">
              <a:off x="-173395" y="4440518"/>
              <a:ext cx="888000" cy="541200"/>
            </a:xfrm>
            <a:prstGeom prst="parallelogram">
              <a:avLst>
                <a:gd name="adj" fmla="val 81897"/>
              </a:avLst>
            </a:prstGeom>
            <a:gradFill>
              <a:gsLst>
                <a:gs pos="0">
                  <a:srgbClr val="FF0066"/>
                </a:gs>
                <a:gs pos="100000">
                  <a:srgbClr val="FF9900"/>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20" name="Shape 120"/>
            <p:cNvSpPr/>
            <p:nvPr/>
          </p:nvSpPr>
          <p:spPr>
            <a:xfrm rot="-5400000">
              <a:off x="-120147" y="2870454"/>
              <a:ext cx="614700" cy="374400"/>
            </a:xfrm>
            <a:prstGeom prst="parallelogram">
              <a:avLst>
                <a:gd name="adj" fmla="val 81897"/>
              </a:avLst>
            </a:prstGeom>
            <a:solidFill>
              <a:srgbClr val="FFFFFF">
                <a:alpha val="14229"/>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21" name="Shape 121"/>
            <p:cNvSpPr/>
            <p:nvPr/>
          </p:nvSpPr>
          <p:spPr>
            <a:xfrm rot="-5400000" flipH="1">
              <a:off x="228056" y="4058304"/>
              <a:ext cx="614400" cy="374400"/>
            </a:xfrm>
            <a:prstGeom prst="parallelogram">
              <a:avLst>
                <a:gd name="adj" fmla="val 81897"/>
              </a:avLst>
            </a:prstGeom>
            <a:solidFill>
              <a:srgbClr val="0066FF">
                <a:alpha val="2269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small" type="blank">
  <p:cSld name="BLANK">
    <p:spTree>
      <p:nvGrpSpPr>
        <p:cNvPr id="1" name="Shape 122"/>
        <p:cNvGrpSpPr/>
        <p:nvPr/>
      </p:nvGrpSpPr>
      <p:grpSpPr>
        <a:xfrm>
          <a:off x="0" y="0"/>
          <a:ext cx="0" cy="0"/>
          <a:chOff x="0" y="0"/>
          <a:chExt cx="0" cy="0"/>
        </a:xfrm>
      </p:grpSpPr>
      <p:grpSp>
        <p:nvGrpSpPr>
          <p:cNvPr id="123" name="Shape 123"/>
          <p:cNvGrpSpPr/>
          <p:nvPr/>
        </p:nvGrpSpPr>
        <p:grpSpPr>
          <a:xfrm>
            <a:off x="7934863" y="4"/>
            <a:ext cx="1209179" cy="2774603"/>
            <a:chOff x="7395202" y="-6"/>
            <a:chExt cx="1748884" cy="4013021"/>
          </a:xfrm>
        </p:grpSpPr>
        <p:sp>
          <p:nvSpPr>
            <p:cNvPr id="124" name="Shape 124"/>
            <p:cNvSpPr/>
            <p:nvPr/>
          </p:nvSpPr>
          <p:spPr>
            <a:xfrm rot="5400000" flipH="1">
              <a:off x="7471942" y="406044"/>
              <a:ext cx="2078100" cy="1266000"/>
            </a:xfrm>
            <a:prstGeom prst="parallelogram">
              <a:avLst>
                <a:gd name="adj" fmla="val 81897"/>
              </a:avLst>
            </a:prstGeom>
            <a:gradFill>
              <a:gsLst>
                <a:gs pos="0">
                  <a:srgbClr val="CC3399"/>
                </a:gs>
                <a:gs pos="100000">
                  <a:srgbClr val="6699FF"/>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25" name="Shape 125"/>
            <p:cNvSpPr/>
            <p:nvPr/>
          </p:nvSpPr>
          <p:spPr>
            <a:xfrm rot="5400000" flipH="1">
              <a:off x="7072800" y="1666234"/>
              <a:ext cx="2574300" cy="1568100"/>
            </a:xfrm>
            <a:prstGeom prst="parallelogram">
              <a:avLst>
                <a:gd name="adj" fmla="val 81897"/>
              </a:avLst>
            </a:prstGeom>
            <a:gradFill>
              <a:gsLst>
                <a:gs pos="0">
                  <a:srgbClr val="33CCCC"/>
                </a:gs>
                <a:gs pos="100000">
                  <a:srgbClr val="66FF33"/>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26" name="Shape 126"/>
            <p:cNvSpPr/>
            <p:nvPr/>
          </p:nvSpPr>
          <p:spPr>
            <a:xfrm rot="-5400000">
              <a:off x="8020587" y="2718092"/>
              <a:ext cx="1396200" cy="850800"/>
            </a:xfrm>
            <a:prstGeom prst="parallelogram">
              <a:avLst>
                <a:gd name="adj" fmla="val 81897"/>
              </a:avLst>
            </a:prstGeom>
            <a:gradFill>
              <a:gsLst>
                <a:gs pos="0">
                  <a:srgbClr val="FF0066"/>
                </a:gs>
                <a:gs pos="100000">
                  <a:srgbClr val="FF9900"/>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27" name="Shape 127"/>
            <p:cNvSpPr/>
            <p:nvPr/>
          </p:nvSpPr>
          <p:spPr>
            <a:xfrm rot="-5400000">
              <a:off x="7178152" y="542730"/>
              <a:ext cx="1110900" cy="676800"/>
            </a:xfrm>
            <a:prstGeom prst="parallelogram">
              <a:avLst>
                <a:gd name="adj" fmla="val 81897"/>
              </a:avLst>
            </a:prstGeom>
            <a:solidFill>
              <a:srgbClr val="FFFFFF">
                <a:alpha val="14229"/>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28" name="Shape 128"/>
            <p:cNvSpPr/>
            <p:nvPr/>
          </p:nvSpPr>
          <p:spPr>
            <a:xfrm rot="-5400000" flipH="1">
              <a:off x="8242801" y="3381815"/>
              <a:ext cx="784500" cy="477900"/>
            </a:xfrm>
            <a:prstGeom prst="parallelogram">
              <a:avLst>
                <a:gd name="adj" fmla="val 81897"/>
              </a:avLst>
            </a:prstGeom>
            <a:solidFill>
              <a:srgbClr val="0066FF">
                <a:alpha val="2269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29" name="Shape 129"/>
          <p:cNvGrpSpPr/>
          <p:nvPr/>
        </p:nvGrpSpPr>
        <p:grpSpPr>
          <a:xfrm>
            <a:off x="-1" y="2232486"/>
            <a:ext cx="874634" cy="2911268"/>
            <a:chOff x="3" y="2750304"/>
            <a:chExt cx="722480" cy="2404814"/>
          </a:xfrm>
        </p:grpSpPr>
        <p:sp>
          <p:nvSpPr>
            <p:cNvPr id="130" name="Shape 130"/>
            <p:cNvSpPr/>
            <p:nvPr/>
          </p:nvSpPr>
          <p:spPr>
            <a:xfrm rot="5400000" flipH="1">
              <a:off x="-231667" y="3341328"/>
              <a:ext cx="1185900" cy="722400"/>
            </a:xfrm>
            <a:prstGeom prst="parallelogram">
              <a:avLst>
                <a:gd name="adj" fmla="val 81897"/>
              </a:avLst>
            </a:prstGeom>
            <a:gradFill>
              <a:gsLst>
                <a:gs pos="0">
                  <a:srgbClr val="CC3399"/>
                </a:gs>
                <a:gs pos="100000">
                  <a:srgbClr val="6699FF"/>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31" name="Shape 131"/>
            <p:cNvSpPr/>
            <p:nvPr/>
          </p:nvSpPr>
          <p:spPr>
            <a:xfrm rot="5400000">
              <a:off x="-158106" y="3063820"/>
              <a:ext cx="808800" cy="492300"/>
            </a:xfrm>
            <a:prstGeom prst="parallelogram">
              <a:avLst>
                <a:gd name="adj" fmla="val 81897"/>
              </a:avLst>
            </a:prstGeom>
            <a:gradFill>
              <a:gsLst>
                <a:gs pos="0">
                  <a:srgbClr val="33CCCC"/>
                </a:gs>
                <a:gs pos="100000">
                  <a:srgbClr val="66FF33"/>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32" name="Shape 132"/>
            <p:cNvSpPr/>
            <p:nvPr/>
          </p:nvSpPr>
          <p:spPr>
            <a:xfrm rot="-5400000" flipH="1">
              <a:off x="-173395" y="4440518"/>
              <a:ext cx="888000" cy="541200"/>
            </a:xfrm>
            <a:prstGeom prst="parallelogram">
              <a:avLst>
                <a:gd name="adj" fmla="val 81897"/>
              </a:avLst>
            </a:prstGeom>
            <a:gradFill>
              <a:gsLst>
                <a:gs pos="0">
                  <a:srgbClr val="FF0066"/>
                </a:gs>
                <a:gs pos="100000">
                  <a:srgbClr val="FF9900"/>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33" name="Shape 133"/>
            <p:cNvSpPr/>
            <p:nvPr/>
          </p:nvSpPr>
          <p:spPr>
            <a:xfrm rot="-5400000">
              <a:off x="-120147" y="2870454"/>
              <a:ext cx="614700" cy="374400"/>
            </a:xfrm>
            <a:prstGeom prst="parallelogram">
              <a:avLst>
                <a:gd name="adj" fmla="val 81897"/>
              </a:avLst>
            </a:prstGeom>
            <a:solidFill>
              <a:srgbClr val="FFFFFF">
                <a:alpha val="14229"/>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34" name="Shape 134"/>
            <p:cNvSpPr/>
            <p:nvPr/>
          </p:nvSpPr>
          <p:spPr>
            <a:xfrm rot="-5400000" flipH="1">
              <a:off x="228056" y="4058304"/>
              <a:ext cx="614400" cy="374400"/>
            </a:xfrm>
            <a:prstGeom prst="parallelogram">
              <a:avLst>
                <a:gd name="adj" fmla="val 81897"/>
              </a:avLst>
            </a:prstGeom>
            <a:solidFill>
              <a:srgbClr val="0066FF">
                <a:alpha val="2269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green gradient">
  <p:cSld name="BLANK_2">
    <p:bg>
      <p:bgPr>
        <a:gradFill>
          <a:gsLst>
            <a:gs pos="0">
              <a:srgbClr val="33CCCC"/>
            </a:gs>
            <a:gs pos="100000">
              <a:srgbClr val="66FF33"/>
            </a:gs>
          </a:gsLst>
          <a:lin ang="5400700" scaled="0"/>
        </a:gradFill>
        <a:effectLst/>
      </p:bgPr>
    </p:bg>
    <p:spTree>
      <p:nvGrpSpPr>
        <p:cNvPr id="1" name="Shape 135"/>
        <p:cNvGrpSpPr/>
        <p:nvPr/>
      </p:nvGrpSpPr>
      <p:grpSpPr>
        <a:xfrm>
          <a:off x="0" y="0"/>
          <a:ext cx="0" cy="0"/>
          <a:chOff x="0" y="0"/>
          <a:chExt cx="0" cy="0"/>
        </a:xfrm>
      </p:grpSpPr>
      <p:sp>
        <p:nvSpPr>
          <p:cNvPr id="136" name="Shape 136"/>
          <p:cNvSpPr/>
          <p:nvPr/>
        </p:nvSpPr>
        <p:spPr>
          <a:xfrm rot="5400000" flipH="1">
            <a:off x="7987921" y="280747"/>
            <a:ext cx="1436798" cy="875312"/>
          </a:xfrm>
          <a:prstGeom prst="parallelogram">
            <a:avLst>
              <a:gd name="adj" fmla="val 81897"/>
            </a:avLst>
          </a:prstGeom>
          <a:solidFill>
            <a:srgbClr val="FFFFFF">
              <a:alpha val="4885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37" name="Shape 137"/>
          <p:cNvSpPr/>
          <p:nvPr/>
        </p:nvSpPr>
        <p:spPr>
          <a:xfrm rot="5400000" flipH="1">
            <a:off x="7711954" y="1152043"/>
            <a:ext cx="1779871" cy="1084184"/>
          </a:xfrm>
          <a:prstGeom prst="parallelogram">
            <a:avLst>
              <a:gd name="adj" fmla="val 81897"/>
            </a:avLst>
          </a:prstGeom>
          <a:solidFill>
            <a:srgbClr val="FFFFFF">
              <a:alpha val="4885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38" name="Shape 138"/>
          <p:cNvSpPr/>
          <p:nvPr/>
        </p:nvSpPr>
        <p:spPr>
          <a:xfrm rot="-5400000">
            <a:off x="8367254" y="1879297"/>
            <a:ext cx="965333" cy="588243"/>
          </a:xfrm>
          <a:prstGeom prst="parallelogram">
            <a:avLst>
              <a:gd name="adj" fmla="val 81897"/>
            </a:avLst>
          </a:prstGeom>
          <a:solidFill>
            <a:srgbClr val="0066FF">
              <a:alpha val="2269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39" name="Shape 139"/>
          <p:cNvSpPr/>
          <p:nvPr/>
        </p:nvSpPr>
        <p:spPr>
          <a:xfrm rot="-5400000">
            <a:off x="7784794" y="375252"/>
            <a:ext cx="768076" cy="467940"/>
          </a:xfrm>
          <a:prstGeom prst="parallelogram">
            <a:avLst>
              <a:gd name="adj" fmla="val 81897"/>
            </a:avLst>
          </a:prstGeom>
          <a:solidFill>
            <a:srgbClr val="0066FF">
              <a:alpha val="2269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40" name="Shape 140"/>
          <p:cNvSpPr/>
          <p:nvPr/>
        </p:nvSpPr>
        <p:spPr>
          <a:xfrm rot="-5400000" flipH="1">
            <a:off x="8520892" y="2338195"/>
            <a:ext cx="542403" cy="330420"/>
          </a:xfrm>
          <a:prstGeom prst="parallelogram">
            <a:avLst>
              <a:gd name="adj" fmla="val 81897"/>
            </a:avLst>
          </a:prstGeom>
          <a:solidFill>
            <a:srgbClr val="FFFFFF">
              <a:alpha val="4885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41" name="Shape 141"/>
          <p:cNvSpPr/>
          <p:nvPr/>
        </p:nvSpPr>
        <p:spPr>
          <a:xfrm rot="5400000" flipH="1">
            <a:off x="-280461" y="2947980"/>
            <a:ext cx="1435651" cy="874537"/>
          </a:xfrm>
          <a:prstGeom prst="parallelogram">
            <a:avLst>
              <a:gd name="adj" fmla="val 81897"/>
            </a:avLst>
          </a:prstGeom>
          <a:solidFill>
            <a:srgbClr val="FFFFFF">
              <a:alpha val="4885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42" name="Shape 142"/>
          <p:cNvSpPr/>
          <p:nvPr/>
        </p:nvSpPr>
        <p:spPr>
          <a:xfrm rot="5400000">
            <a:off x="-191408" y="2612028"/>
            <a:ext cx="979133" cy="595978"/>
          </a:xfrm>
          <a:prstGeom prst="parallelogram">
            <a:avLst>
              <a:gd name="adj" fmla="val 81897"/>
            </a:avLst>
          </a:prstGeom>
          <a:solidFill>
            <a:srgbClr val="FFFFFF">
              <a:alpha val="4885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43" name="Shape 143"/>
          <p:cNvSpPr/>
          <p:nvPr/>
        </p:nvSpPr>
        <p:spPr>
          <a:xfrm rot="-5400000" flipH="1">
            <a:off x="-209916" y="4278659"/>
            <a:ext cx="1075013" cy="655177"/>
          </a:xfrm>
          <a:prstGeom prst="parallelogram">
            <a:avLst>
              <a:gd name="adj" fmla="val 81897"/>
            </a:avLst>
          </a:prstGeom>
          <a:solidFill>
            <a:srgbClr val="FFFFFF">
              <a:alpha val="4885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44" name="Shape 144"/>
          <p:cNvSpPr/>
          <p:nvPr/>
        </p:nvSpPr>
        <p:spPr>
          <a:xfrm rot="-5400000">
            <a:off x="-145454" y="2377940"/>
            <a:ext cx="744156" cy="453249"/>
          </a:xfrm>
          <a:prstGeom prst="parallelogram">
            <a:avLst>
              <a:gd name="adj" fmla="val 81897"/>
            </a:avLst>
          </a:prstGeom>
          <a:solidFill>
            <a:srgbClr val="0066FF">
              <a:alpha val="2269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45" name="Shape 145"/>
          <p:cNvSpPr/>
          <p:nvPr/>
        </p:nvSpPr>
        <p:spPr>
          <a:xfrm rot="-5400000" flipH="1">
            <a:off x="276080" y="3815951"/>
            <a:ext cx="743793" cy="453249"/>
          </a:xfrm>
          <a:prstGeom prst="parallelogram">
            <a:avLst>
              <a:gd name="adj" fmla="val 81897"/>
            </a:avLst>
          </a:prstGeom>
          <a:solidFill>
            <a:srgbClr val="0066FF">
              <a:alpha val="2269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big">
  <p:cSld name="BLANK_1">
    <p:spTree>
      <p:nvGrpSpPr>
        <p:cNvPr id="1" name="Shape 168"/>
        <p:cNvGrpSpPr/>
        <p:nvPr/>
      </p:nvGrpSpPr>
      <p:grpSpPr>
        <a:xfrm>
          <a:off x="0" y="0"/>
          <a:ext cx="0" cy="0"/>
          <a:chOff x="0" y="0"/>
          <a:chExt cx="0" cy="0"/>
        </a:xfrm>
      </p:grpSpPr>
      <p:grpSp>
        <p:nvGrpSpPr>
          <p:cNvPr id="169" name="Shape 169"/>
          <p:cNvGrpSpPr/>
          <p:nvPr/>
        </p:nvGrpSpPr>
        <p:grpSpPr>
          <a:xfrm>
            <a:off x="7395202" y="-6"/>
            <a:ext cx="1748884" cy="4013021"/>
            <a:chOff x="7395202" y="-6"/>
            <a:chExt cx="1748884" cy="4013021"/>
          </a:xfrm>
        </p:grpSpPr>
        <p:sp>
          <p:nvSpPr>
            <p:cNvPr id="170" name="Shape 170"/>
            <p:cNvSpPr/>
            <p:nvPr/>
          </p:nvSpPr>
          <p:spPr>
            <a:xfrm rot="5400000" flipH="1">
              <a:off x="7471942" y="406044"/>
              <a:ext cx="2078100" cy="1266000"/>
            </a:xfrm>
            <a:prstGeom prst="parallelogram">
              <a:avLst>
                <a:gd name="adj" fmla="val 81897"/>
              </a:avLst>
            </a:prstGeom>
            <a:gradFill>
              <a:gsLst>
                <a:gs pos="0">
                  <a:srgbClr val="CC3399"/>
                </a:gs>
                <a:gs pos="100000">
                  <a:srgbClr val="6699FF"/>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71" name="Shape 171"/>
            <p:cNvSpPr/>
            <p:nvPr/>
          </p:nvSpPr>
          <p:spPr>
            <a:xfrm rot="5400000" flipH="1">
              <a:off x="7072800" y="1666234"/>
              <a:ext cx="2574300" cy="1568100"/>
            </a:xfrm>
            <a:prstGeom prst="parallelogram">
              <a:avLst>
                <a:gd name="adj" fmla="val 81897"/>
              </a:avLst>
            </a:prstGeom>
            <a:gradFill>
              <a:gsLst>
                <a:gs pos="0">
                  <a:srgbClr val="33CCCC"/>
                </a:gs>
                <a:gs pos="100000">
                  <a:srgbClr val="66FF33"/>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72" name="Shape 172"/>
            <p:cNvSpPr/>
            <p:nvPr/>
          </p:nvSpPr>
          <p:spPr>
            <a:xfrm rot="-5400000">
              <a:off x="8020587" y="2718092"/>
              <a:ext cx="1396200" cy="850800"/>
            </a:xfrm>
            <a:prstGeom prst="parallelogram">
              <a:avLst>
                <a:gd name="adj" fmla="val 81897"/>
              </a:avLst>
            </a:prstGeom>
            <a:gradFill>
              <a:gsLst>
                <a:gs pos="0">
                  <a:srgbClr val="FF0066"/>
                </a:gs>
                <a:gs pos="100000">
                  <a:srgbClr val="FF9900"/>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73" name="Shape 173"/>
            <p:cNvSpPr/>
            <p:nvPr/>
          </p:nvSpPr>
          <p:spPr>
            <a:xfrm rot="-5400000">
              <a:off x="7178152" y="542730"/>
              <a:ext cx="1110900" cy="676800"/>
            </a:xfrm>
            <a:prstGeom prst="parallelogram">
              <a:avLst>
                <a:gd name="adj" fmla="val 81897"/>
              </a:avLst>
            </a:prstGeom>
            <a:solidFill>
              <a:srgbClr val="FFFFFF">
                <a:alpha val="14229"/>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74" name="Shape 174"/>
            <p:cNvSpPr/>
            <p:nvPr/>
          </p:nvSpPr>
          <p:spPr>
            <a:xfrm rot="-5400000" flipH="1">
              <a:off x="8242801" y="3381815"/>
              <a:ext cx="784500" cy="477900"/>
            </a:xfrm>
            <a:prstGeom prst="parallelogram">
              <a:avLst>
                <a:gd name="adj" fmla="val 81897"/>
              </a:avLst>
            </a:prstGeom>
            <a:solidFill>
              <a:srgbClr val="0066FF">
                <a:alpha val="2269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
        <p:nvSpPr>
          <p:cNvPr id="175" name="Shape 175"/>
          <p:cNvSpPr/>
          <p:nvPr/>
        </p:nvSpPr>
        <p:spPr>
          <a:xfrm rot="5400000" flipH="1">
            <a:off x="-479615" y="1845054"/>
            <a:ext cx="2455200" cy="1495800"/>
          </a:xfrm>
          <a:prstGeom prst="parallelogram">
            <a:avLst>
              <a:gd name="adj" fmla="val 81897"/>
            </a:avLst>
          </a:prstGeom>
          <a:gradFill>
            <a:gsLst>
              <a:gs pos="0">
                <a:srgbClr val="CC3399"/>
              </a:gs>
              <a:gs pos="100000">
                <a:srgbClr val="6699FF"/>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76" name="Shape 176"/>
          <p:cNvSpPr/>
          <p:nvPr/>
        </p:nvSpPr>
        <p:spPr>
          <a:xfrm rot="5400000">
            <a:off x="-262152" y="1526813"/>
            <a:ext cx="1340700" cy="816300"/>
          </a:xfrm>
          <a:prstGeom prst="parallelogram">
            <a:avLst>
              <a:gd name="adj" fmla="val 81897"/>
            </a:avLst>
          </a:prstGeom>
          <a:gradFill>
            <a:gsLst>
              <a:gs pos="0">
                <a:srgbClr val="33CCCC"/>
              </a:gs>
              <a:gs pos="100000">
                <a:srgbClr val="66FF33"/>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77" name="Shape 177"/>
          <p:cNvSpPr/>
          <p:nvPr/>
        </p:nvSpPr>
        <p:spPr>
          <a:xfrm rot="-5400000" flipH="1">
            <a:off x="-358955" y="3663589"/>
            <a:ext cx="1838400" cy="1120500"/>
          </a:xfrm>
          <a:prstGeom prst="parallelogram">
            <a:avLst>
              <a:gd name="adj" fmla="val 81897"/>
            </a:avLst>
          </a:prstGeom>
          <a:gradFill>
            <a:gsLst>
              <a:gs pos="0">
                <a:srgbClr val="FF0066"/>
              </a:gs>
              <a:gs pos="100000">
                <a:srgbClr val="FF9900"/>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78" name="Shape 178"/>
          <p:cNvSpPr/>
          <p:nvPr/>
        </p:nvSpPr>
        <p:spPr>
          <a:xfrm rot="-5400000">
            <a:off x="-199052" y="1206482"/>
            <a:ext cx="1018800" cy="620700"/>
          </a:xfrm>
          <a:prstGeom prst="parallelogram">
            <a:avLst>
              <a:gd name="adj" fmla="val 81897"/>
            </a:avLst>
          </a:prstGeom>
          <a:solidFill>
            <a:srgbClr val="FFFFFF">
              <a:alpha val="14229"/>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79" name="Shape 179"/>
          <p:cNvSpPr/>
          <p:nvPr/>
        </p:nvSpPr>
        <p:spPr>
          <a:xfrm rot="-5400000" flipH="1">
            <a:off x="472234" y="3024661"/>
            <a:ext cx="1272000" cy="775200"/>
          </a:xfrm>
          <a:prstGeom prst="parallelogram">
            <a:avLst>
              <a:gd name="adj" fmla="val 81897"/>
            </a:avLst>
          </a:prstGeom>
          <a:solidFill>
            <a:srgbClr val="0066FF">
              <a:alpha val="2269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041F30"/>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067088" y="912850"/>
            <a:ext cx="5972100" cy="636000"/>
          </a:xfrm>
          <a:prstGeom prst="rect">
            <a:avLst/>
          </a:prstGeom>
          <a:noFill/>
          <a:ln>
            <a:noFill/>
          </a:ln>
        </p:spPr>
        <p:txBody>
          <a:bodyPr spcFirstLastPara="1" wrap="square" lIns="91425" tIns="91425" rIns="91425" bIns="91425" anchor="b" anchorCtr="0"/>
          <a:lstStyle>
            <a:lvl1pPr lvl="0">
              <a:spcBef>
                <a:spcPts val="0"/>
              </a:spcBef>
              <a:spcAft>
                <a:spcPts val="0"/>
              </a:spcAft>
              <a:buClr>
                <a:srgbClr val="FFFFFF"/>
              </a:buClr>
              <a:buSzPts val="3000"/>
              <a:buFont typeface="Hind"/>
              <a:buNone/>
              <a:defRPr sz="3000" b="1">
                <a:solidFill>
                  <a:srgbClr val="FFFFFF"/>
                </a:solidFill>
                <a:latin typeface="Hind"/>
                <a:ea typeface="Hind"/>
                <a:cs typeface="Hind"/>
                <a:sym typeface="Hind"/>
              </a:defRPr>
            </a:lvl1pPr>
            <a:lvl2pPr lvl="1">
              <a:spcBef>
                <a:spcPts val="0"/>
              </a:spcBef>
              <a:spcAft>
                <a:spcPts val="0"/>
              </a:spcAft>
              <a:buClr>
                <a:srgbClr val="FFFFFF"/>
              </a:buClr>
              <a:buSzPts val="3000"/>
              <a:buFont typeface="Hind"/>
              <a:buNone/>
              <a:defRPr sz="3000" b="1">
                <a:solidFill>
                  <a:srgbClr val="FFFFFF"/>
                </a:solidFill>
                <a:latin typeface="Hind"/>
                <a:ea typeface="Hind"/>
                <a:cs typeface="Hind"/>
                <a:sym typeface="Hind"/>
              </a:defRPr>
            </a:lvl2pPr>
            <a:lvl3pPr lvl="2">
              <a:spcBef>
                <a:spcPts val="0"/>
              </a:spcBef>
              <a:spcAft>
                <a:spcPts val="0"/>
              </a:spcAft>
              <a:buClr>
                <a:srgbClr val="FFFFFF"/>
              </a:buClr>
              <a:buSzPts val="3000"/>
              <a:buFont typeface="Hind"/>
              <a:buNone/>
              <a:defRPr sz="3000" b="1">
                <a:solidFill>
                  <a:srgbClr val="FFFFFF"/>
                </a:solidFill>
                <a:latin typeface="Hind"/>
                <a:ea typeface="Hind"/>
                <a:cs typeface="Hind"/>
                <a:sym typeface="Hind"/>
              </a:defRPr>
            </a:lvl3pPr>
            <a:lvl4pPr lvl="3">
              <a:spcBef>
                <a:spcPts val="0"/>
              </a:spcBef>
              <a:spcAft>
                <a:spcPts val="0"/>
              </a:spcAft>
              <a:buClr>
                <a:srgbClr val="FFFFFF"/>
              </a:buClr>
              <a:buSzPts val="3000"/>
              <a:buFont typeface="Hind"/>
              <a:buNone/>
              <a:defRPr sz="3000" b="1">
                <a:solidFill>
                  <a:srgbClr val="FFFFFF"/>
                </a:solidFill>
                <a:latin typeface="Hind"/>
                <a:ea typeface="Hind"/>
                <a:cs typeface="Hind"/>
                <a:sym typeface="Hind"/>
              </a:defRPr>
            </a:lvl4pPr>
            <a:lvl5pPr lvl="4">
              <a:spcBef>
                <a:spcPts val="0"/>
              </a:spcBef>
              <a:spcAft>
                <a:spcPts val="0"/>
              </a:spcAft>
              <a:buClr>
                <a:srgbClr val="FFFFFF"/>
              </a:buClr>
              <a:buSzPts val="3000"/>
              <a:buFont typeface="Hind"/>
              <a:buNone/>
              <a:defRPr sz="3000" b="1">
                <a:solidFill>
                  <a:srgbClr val="FFFFFF"/>
                </a:solidFill>
                <a:latin typeface="Hind"/>
                <a:ea typeface="Hind"/>
                <a:cs typeface="Hind"/>
                <a:sym typeface="Hind"/>
              </a:defRPr>
            </a:lvl5pPr>
            <a:lvl6pPr lvl="5">
              <a:spcBef>
                <a:spcPts val="0"/>
              </a:spcBef>
              <a:spcAft>
                <a:spcPts val="0"/>
              </a:spcAft>
              <a:buClr>
                <a:srgbClr val="FFFFFF"/>
              </a:buClr>
              <a:buSzPts val="3000"/>
              <a:buFont typeface="Hind"/>
              <a:buNone/>
              <a:defRPr sz="3000" b="1">
                <a:solidFill>
                  <a:srgbClr val="FFFFFF"/>
                </a:solidFill>
                <a:latin typeface="Hind"/>
                <a:ea typeface="Hind"/>
                <a:cs typeface="Hind"/>
                <a:sym typeface="Hind"/>
              </a:defRPr>
            </a:lvl6pPr>
            <a:lvl7pPr lvl="6">
              <a:spcBef>
                <a:spcPts val="0"/>
              </a:spcBef>
              <a:spcAft>
                <a:spcPts val="0"/>
              </a:spcAft>
              <a:buClr>
                <a:srgbClr val="FFFFFF"/>
              </a:buClr>
              <a:buSzPts val="3000"/>
              <a:buFont typeface="Hind"/>
              <a:buNone/>
              <a:defRPr sz="3000" b="1">
                <a:solidFill>
                  <a:srgbClr val="FFFFFF"/>
                </a:solidFill>
                <a:latin typeface="Hind"/>
                <a:ea typeface="Hind"/>
                <a:cs typeface="Hind"/>
                <a:sym typeface="Hind"/>
              </a:defRPr>
            </a:lvl7pPr>
            <a:lvl8pPr lvl="7">
              <a:spcBef>
                <a:spcPts val="0"/>
              </a:spcBef>
              <a:spcAft>
                <a:spcPts val="0"/>
              </a:spcAft>
              <a:buClr>
                <a:srgbClr val="FFFFFF"/>
              </a:buClr>
              <a:buSzPts val="3000"/>
              <a:buFont typeface="Hind"/>
              <a:buNone/>
              <a:defRPr sz="3000" b="1">
                <a:solidFill>
                  <a:srgbClr val="FFFFFF"/>
                </a:solidFill>
                <a:latin typeface="Hind"/>
                <a:ea typeface="Hind"/>
                <a:cs typeface="Hind"/>
                <a:sym typeface="Hind"/>
              </a:defRPr>
            </a:lvl8pPr>
            <a:lvl9pPr lvl="8">
              <a:spcBef>
                <a:spcPts val="0"/>
              </a:spcBef>
              <a:spcAft>
                <a:spcPts val="0"/>
              </a:spcAft>
              <a:buClr>
                <a:srgbClr val="FFFFFF"/>
              </a:buClr>
              <a:buSzPts val="3000"/>
              <a:buFont typeface="Hind"/>
              <a:buNone/>
              <a:defRPr sz="3000" b="1">
                <a:solidFill>
                  <a:srgbClr val="FFFFFF"/>
                </a:solidFill>
                <a:latin typeface="Hind"/>
                <a:ea typeface="Hind"/>
                <a:cs typeface="Hind"/>
                <a:sym typeface="Hind"/>
              </a:defRPr>
            </a:lvl9pPr>
          </a:lstStyle>
          <a:p>
            <a:endParaRPr/>
          </a:p>
        </p:txBody>
      </p:sp>
      <p:sp>
        <p:nvSpPr>
          <p:cNvPr id="7" name="Shape 7"/>
          <p:cNvSpPr txBox="1">
            <a:spLocks noGrp="1"/>
          </p:cNvSpPr>
          <p:nvPr>
            <p:ph type="body" idx="1"/>
          </p:nvPr>
        </p:nvSpPr>
        <p:spPr>
          <a:xfrm>
            <a:off x="1067088" y="1650548"/>
            <a:ext cx="5972100" cy="2764500"/>
          </a:xfrm>
          <a:prstGeom prst="rect">
            <a:avLst/>
          </a:prstGeom>
          <a:noFill/>
          <a:ln>
            <a:noFill/>
          </a:ln>
        </p:spPr>
        <p:txBody>
          <a:bodyPr spcFirstLastPara="1" wrap="square" lIns="91425" tIns="91425" rIns="91425" bIns="91425" anchor="t" anchorCtr="0"/>
          <a:lstStyle>
            <a:lvl1pPr marL="457200" lvl="0" indent="-381000">
              <a:spcBef>
                <a:spcPts val="600"/>
              </a:spcBef>
              <a:spcAft>
                <a:spcPts val="0"/>
              </a:spcAft>
              <a:buClr>
                <a:srgbClr val="1C4587"/>
              </a:buClr>
              <a:buSzPts val="2400"/>
              <a:buFont typeface="Hind"/>
              <a:buChar char="›"/>
              <a:defRPr sz="2400">
                <a:solidFill>
                  <a:srgbClr val="FFFFFF"/>
                </a:solidFill>
                <a:latin typeface="Hind"/>
                <a:ea typeface="Hind"/>
                <a:cs typeface="Hind"/>
                <a:sym typeface="Hind"/>
              </a:defRPr>
            </a:lvl1pPr>
            <a:lvl2pPr marL="914400" lvl="1" indent="-381000">
              <a:spcBef>
                <a:spcPts val="0"/>
              </a:spcBef>
              <a:spcAft>
                <a:spcPts val="0"/>
              </a:spcAft>
              <a:buClr>
                <a:srgbClr val="1C4587"/>
              </a:buClr>
              <a:buSzPts val="2400"/>
              <a:buFont typeface="Hind"/>
              <a:buChar char="›"/>
              <a:defRPr sz="2400">
                <a:solidFill>
                  <a:srgbClr val="FFFFFF"/>
                </a:solidFill>
                <a:latin typeface="Hind"/>
                <a:ea typeface="Hind"/>
                <a:cs typeface="Hind"/>
                <a:sym typeface="Hind"/>
              </a:defRPr>
            </a:lvl2pPr>
            <a:lvl3pPr marL="1371600" lvl="2" indent="-381000">
              <a:spcBef>
                <a:spcPts val="0"/>
              </a:spcBef>
              <a:spcAft>
                <a:spcPts val="0"/>
              </a:spcAft>
              <a:buClr>
                <a:srgbClr val="1C4587"/>
              </a:buClr>
              <a:buSzPts val="2400"/>
              <a:buFont typeface="Hind"/>
              <a:buChar char="›"/>
              <a:defRPr sz="2400">
                <a:solidFill>
                  <a:srgbClr val="FFFFFF"/>
                </a:solidFill>
                <a:latin typeface="Hind"/>
                <a:ea typeface="Hind"/>
                <a:cs typeface="Hind"/>
                <a:sym typeface="Hind"/>
              </a:defRPr>
            </a:lvl3pPr>
            <a:lvl4pPr marL="1828800" lvl="3" indent="-381000">
              <a:spcBef>
                <a:spcPts val="0"/>
              </a:spcBef>
              <a:spcAft>
                <a:spcPts val="0"/>
              </a:spcAft>
              <a:buClr>
                <a:srgbClr val="1C4587"/>
              </a:buClr>
              <a:buSzPts val="2400"/>
              <a:buFont typeface="Hind"/>
              <a:buChar char="›"/>
              <a:defRPr sz="2400">
                <a:solidFill>
                  <a:srgbClr val="FFFFFF"/>
                </a:solidFill>
                <a:latin typeface="Hind"/>
                <a:ea typeface="Hind"/>
                <a:cs typeface="Hind"/>
                <a:sym typeface="Hind"/>
              </a:defRPr>
            </a:lvl4pPr>
            <a:lvl5pPr marL="2286000" lvl="4" indent="-381000">
              <a:spcBef>
                <a:spcPts val="0"/>
              </a:spcBef>
              <a:spcAft>
                <a:spcPts val="0"/>
              </a:spcAft>
              <a:buClr>
                <a:srgbClr val="1C4587"/>
              </a:buClr>
              <a:buSzPts val="2400"/>
              <a:buFont typeface="Hind"/>
              <a:buChar char="›"/>
              <a:defRPr sz="2400">
                <a:solidFill>
                  <a:srgbClr val="FFFFFF"/>
                </a:solidFill>
                <a:latin typeface="Hind"/>
                <a:ea typeface="Hind"/>
                <a:cs typeface="Hind"/>
                <a:sym typeface="Hind"/>
              </a:defRPr>
            </a:lvl5pPr>
            <a:lvl6pPr marL="2743200" lvl="5" indent="-381000">
              <a:spcBef>
                <a:spcPts val="0"/>
              </a:spcBef>
              <a:spcAft>
                <a:spcPts val="0"/>
              </a:spcAft>
              <a:buClr>
                <a:srgbClr val="1C4587"/>
              </a:buClr>
              <a:buSzPts val="2400"/>
              <a:buFont typeface="Hind"/>
              <a:buChar char="›"/>
              <a:defRPr sz="2400">
                <a:solidFill>
                  <a:srgbClr val="FFFFFF"/>
                </a:solidFill>
                <a:latin typeface="Hind"/>
                <a:ea typeface="Hind"/>
                <a:cs typeface="Hind"/>
                <a:sym typeface="Hind"/>
              </a:defRPr>
            </a:lvl6pPr>
            <a:lvl7pPr marL="3200400" lvl="6" indent="-381000">
              <a:spcBef>
                <a:spcPts val="0"/>
              </a:spcBef>
              <a:spcAft>
                <a:spcPts val="0"/>
              </a:spcAft>
              <a:buClr>
                <a:srgbClr val="1C4587"/>
              </a:buClr>
              <a:buSzPts val="2400"/>
              <a:buFont typeface="Hind"/>
              <a:buChar char="›"/>
              <a:defRPr sz="2400">
                <a:solidFill>
                  <a:srgbClr val="FFFFFF"/>
                </a:solidFill>
                <a:latin typeface="Hind"/>
                <a:ea typeface="Hind"/>
                <a:cs typeface="Hind"/>
                <a:sym typeface="Hind"/>
              </a:defRPr>
            </a:lvl7pPr>
            <a:lvl8pPr marL="3657600" lvl="7" indent="-381000">
              <a:spcBef>
                <a:spcPts val="0"/>
              </a:spcBef>
              <a:spcAft>
                <a:spcPts val="0"/>
              </a:spcAft>
              <a:buClr>
                <a:srgbClr val="1C4587"/>
              </a:buClr>
              <a:buSzPts val="2400"/>
              <a:buFont typeface="Hind"/>
              <a:buChar char="›"/>
              <a:defRPr sz="2400">
                <a:solidFill>
                  <a:srgbClr val="FFFFFF"/>
                </a:solidFill>
                <a:latin typeface="Hind"/>
                <a:ea typeface="Hind"/>
                <a:cs typeface="Hind"/>
                <a:sym typeface="Hind"/>
              </a:defRPr>
            </a:lvl8pPr>
            <a:lvl9pPr marL="4114800" lvl="8" indent="-381000">
              <a:spcBef>
                <a:spcPts val="0"/>
              </a:spcBef>
              <a:spcAft>
                <a:spcPts val="0"/>
              </a:spcAft>
              <a:buClr>
                <a:srgbClr val="1C4587"/>
              </a:buClr>
              <a:buSzPts val="2400"/>
              <a:buFont typeface="Hind"/>
              <a:buChar char="»"/>
              <a:defRPr sz="2400">
                <a:solidFill>
                  <a:srgbClr val="FFFFFF"/>
                </a:solidFill>
                <a:latin typeface="Hind"/>
                <a:ea typeface="Hind"/>
                <a:cs typeface="Hind"/>
                <a:sym typeface="Hind"/>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5" r:id="rId6"/>
    <p:sldLayoutId id="2147483656" r:id="rId7"/>
    <p:sldLayoutId id="2147483657" r:id="rId8"/>
    <p:sldLayoutId id="2147483660" r:id="rId9"/>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11.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1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13.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14.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18.xml"/><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19.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4.jpg"/><Relationship Id="rId2" Type="http://schemas.openxmlformats.org/officeDocument/2006/relationships/slideLayout" Target="../slideLayouts/slideLayout4.xml"/><Relationship Id="rId1" Type="http://schemas.openxmlformats.org/officeDocument/2006/relationships/tags" Target="../tags/tag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20.xml"/><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tags" Target="../tags/tag2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tags" Target="../tags/tag23.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tags" Target="../tags/tag25.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tags" Target="../tags/tag26.x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tags" Target="../tags/tag2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tags" Target="../tags/tag2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xml"/><Relationship Id="rId1" Type="http://schemas.openxmlformats.org/officeDocument/2006/relationships/tags" Target="../tags/tag2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tags" Target="../tags/tag30.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4.xml"/><Relationship Id="rId1" Type="http://schemas.openxmlformats.org/officeDocument/2006/relationships/tags" Target="../tags/tag3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4.xml"/><Relationship Id="rId1" Type="http://schemas.openxmlformats.org/officeDocument/2006/relationships/tags" Target="../tags/tag34.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4.xml"/><Relationship Id="rId1" Type="http://schemas.openxmlformats.org/officeDocument/2006/relationships/tags" Target="../tags/tag35.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tags" Target="../tags/tag36.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tags" Target="../tags/tag37.xml"/><Relationship Id="rId5" Type="http://schemas.openxmlformats.org/officeDocument/2006/relationships/image" Target="../media/image18.png"/><Relationship Id="rId4" Type="http://schemas.openxmlformats.org/officeDocument/2006/relationships/image" Target="../media/image17.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7.xml"/><Relationship Id="rId1" Type="http://schemas.openxmlformats.org/officeDocument/2006/relationships/tags" Target="../tags/tag38.xml"/><Relationship Id="rId5" Type="http://schemas.openxmlformats.org/officeDocument/2006/relationships/image" Target="../media/image20.png"/><Relationship Id="rId4" Type="http://schemas.openxmlformats.org/officeDocument/2006/relationships/image" Target="../media/image19.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xml"/><Relationship Id="rId1" Type="http://schemas.openxmlformats.org/officeDocument/2006/relationships/tags" Target="../tags/tag39.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7.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8.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10.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ctrTitle"/>
          </p:nvPr>
        </p:nvSpPr>
        <p:spPr>
          <a:xfrm>
            <a:off x="2328150" y="1991825"/>
            <a:ext cx="4487700" cy="1159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AU" dirty="0"/>
              <a:t>Secure Azure Deployment Patterns</a:t>
            </a:r>
            <a:endParaRPr dirty="0"/>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069D0-E4B3-48E3-92C3-4434440C265D}"/>
              </a:ext>
            </a:extLst>
          </p:cNvPr>
          <p:cNvSpPr>
            <a:spLocks noGrp="1"/>
          </p:cNvSpPr>
          <p:nvPr>
            <p:ph type="title"/>
          </p:nvPr>
        </p:nvSpPr>
        <p:spPr/>
        <p:txBody>
          <a:bodyPr/>
          <a:lstStyle/>
          <a:p>
            <a:r>
              <a:rPr lang="en-AU" dirty="0"/>
              <a:t>Azure AD Authentication</a:t>
            </a:r>
          </a:p>
        </p:txBody>
      </p:sp>
      <p:pic>
        <p:nvPicPr>
          <p:cNvPr id="6" name="Picture 5">
            <a:extLst>
              <a:ext uri="{FF2B5EF4-FFF2-40B4-BE49-F238E27FC236}">
                <a16:creationId xmlns:a16="http://schemas.microsoft.com/office/drawing/2014/main" id="{88F08B52-F46F-412E-8E3A-3E8DB1FC8363}"/>
              </a:ext>
            </a:extLst>
          </p:cNvPr>
          <p:cNvPicPr>
            <a:picLocks noChangeAspect="1"/>
          </p:cNvPicPr>
          <p:nvPr/>
        </p:nvPicPr>
        <p:blipFill>
          <a:blip r:embed="rId4"/>
          <a:stretch>
            <a:fillRect/>
          </a:stretch>
        </p:blipFill>
        <p:spPr>
          <a:xfrm>
            <a:off x="1067089" y="1548850"/>
            <a:ext cx="6245586" cy="3311017"/>
          </a:xfrm>
          <a:prstGeom prst="rect">
            <a:avLst/>
          </a:prstGeom>
        </p:spPr>
      </p:pic>
    </p:spTree>
    <p:custDataLst>
      <p:tags r:id="rId1"/>
    </p:custDataLst>
    <p:extLst>
      <p:ext uri="{BB962C8B-B14F-4D97-AF65-F5344CB8AC3E}">
        <p14:creationId xmlns:p14="http://schemas.microsoft.com/office/powerpoint/2010/main" val="827764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069D0-E4B3-48E3-92C3-4434440C265D}"/>
              </a:ext>
            </a:extLst>
          </p:cNvPr>
          <p:cNvSpPr>
            <a:spLocks noGrp="1"/>
          </p:cNvSpPr>
          <p:nvPr>
            <p:ph type="title"/>
          </p:nvPr>
        </p:nvSpPr>
        <p:spPr/>
        <p:txBody>
          <a:bodyPr/>
          <a:lstStyle/>
          <a:p>
            <a:r>
              <a:rPr lang="en-AU" dirty="0"/>
              <a:t>Transparent Data Encryption</a:t>
            </a:r>
          </a:p>
        </p:txBody>
      </p:sp>
      <p:pic>
        <p:nvPicPr>
          <p:cNvPr id="6" name="Picture 5">
            <a:extLst>
              <a:ext uri="{FF2B5EF4-FFF2-40B4-BE49-F238E27FC236}">
                <a16:creationId xmlns:a16="http://schemas.microsoft.com/office/drawing/2014/main" id="{71BC8D8D-DA61-4154-ACDA-9852E0A35D06}"/>
              </a:ext>
            </a:extLst>
          </p:cNvPr>
          <p:cNvPicPr>
            <a:picLocks noChangeAspect="1"/>
          </p:cNvPicPr>
          <p:nvPr/>
        </p:nvPicPr>
        <p:blipFill>
          <a:blip r:embed="rId4"/>
          <a:stretch>
            <a:fillRect/>
          </a:stretch>
        </p:blipFill>
        <p:spPr>
          <a:xfrm>
            <a:off x="1067088" y="1548850"/>
            <a:ext cx="7128934" cy="3379822"/>
          </a:xfrm>
          <a:prstGeom prst="rect">
            <a:avLst/>
          </a:prstGeom>
        </p:spPr>
      </p:pic>
    </p:spTree>
    <p:custDataLst>
      <p:tags r:id="rId1"/>
    </p:custDataLst>
    <p:extLst>
      <p:ext uri="{BB962C8B-B14F-4D97-AF65-F5344CB8AC3E}">
        <p14:creationId xmlns:p14="http://schemas.microsoft.com/office/powerpoint/2010/main" val="2390274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069D0-E4B3-48E3-92C3-4434440C265D}"/>
              </a:ext>
            </a:extLst>
          </p:cNvPr>
          <p:cNvSpPr>
            <a:spLocks noGrp="1"/>
          </p:cNvSpPr>
          <p:nvPr>
            <p:ph type="title"/>
          </p:nvPr>
        </p:nvSpPr>
        <p:spPr/>
        <p:txBody>
          <a:bodyPr/>
          <a:lstStyle/>
          <a:p>
            <a:r>
              <a:rPr lang="en-AU" dirty="0"/>
              <a:t>Auditing and Threat Detection</a:t>
            </a:r>
          </a:p>
        </p:txBody>
      </p:sp>
      <p:pic>
        <p:nvPicPr>
          <p:cNvPr id="3" name="Picture 2">
            <a:extLst>
              <a:ext uri="{FF2B5EF4-FFF2-40B4-BE49-F238E27FC236}">
                <a16:creationId xmlns:a16="http://schemas.microsoft.com/office/drawing/2014/main" id="{8A8B6D6B-A980-406F-A0D7-321F49F7653F}"/>
              </a:ext>
            </a:extLst>
          </p:cNvPr>
          <p:cNvPicPr>
            <a:picLocks noChangeAspect="1"/>
          </p:cNvPicPr>
          <p:nvPr/>
        </p:nvPicPr>
        <p:blipFill>
          <a:blip r:embed="rId4"/>
          <a:stretch>
            <a:fillRect/>
          </a:stretch>
        </p:blipFill>
        <p:spPr>
          <a:xfrm>
            <a:off x="1067088" y="1548850"/>
            <a:ext cx="7196379" cy="3380548"/>
          </a:xfrm>
          <a:prstGeom prst="rect">
            <a:avLst/>
          </a:prstGeom>
        </p:spPr>
      </p:pic>
    </p:spTree>
    <p:custDataLst>
      <p:tags r:id="rId1"/>
    </p:custDataLst>
    <p:extLst>
      <p:ext uri="{BB962C8B-B14F-4D97-AF65-F5344CB8AC3E}">
        <p14:creationId xmlns:p14="http://schemas.microsoft.com/office/powerpoint/2010/main" val="14751653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069D0-E4B3-48E3-92C3-4434440C265D}"/>
              </a:ext>
            </a:extLst>
          </p:cNvPr>
          <p:cNvSpPr>
            <a:spLocks noGrp="1"/>
          </p:cNvSpPr>
          <p:nvPr>
            <p:ph type="title"/>
          </p:nvPr>
        </p:nvSpPr>
        <p:spPr/>
        <p:txBody>
          <a:bodyPr/>
          <a:lstStyle/>
          <a:p>
            <a:r>
              <a:rPr lang="en-AU" dirty="0"/>
              <a:t>Vulnerability Assessment</a:t>
            </a:r>
          </a:p>
        </p:txBody>
      </p:sp>
      <p:pic>
        <p:nvPicPr>
          <p:cNvPr id="4" name="Picture 3">
            <a:extLst>
              <a:ext uri="{FF2B5EF4-FFF2-40B4-BE49-F238E27FC236}">
                <a16:creationId xmlns:a16="http://schemas.microsoft.com/office/drawing/2014/main" id="{5DEF9D54-4333-4B0E-BBB5-B02E6AABA83B}"/>
              </a:ext>
            </a:extLst>
          </p:cNvPr>
          <p:cNvPicPr>
            <a:picLocks noChangeAspect="1"/>
          </p:cNvPicPr>
          <p:nvPr/>
        </p:nvPicPr>
        <p:blipFill>
          <a:blip r:embed="rId4"/>
          <a:stretch>
            <a:fillRect/>
          </a:stretch>
        </p:blipFill>
        <p:spPr>
          <a:xfrm>
            <a:off x="1067088" y="1548850"/>
            <a:ext cx="7376428" cy="3153779"/>
          </a:xfrm>
          <a:prstGeom prst="rect">
            <a:avLst/>
          </a:prstGeom>
        </p:spPr>
      </p:pic>
    </p:spTree>
    <p:custDataLst>
      <p:tags r:id="rId1"/>
    </p:custDataLst>
    <p:extLst>
      <p:ext uri="{BB962C8B-B14F-4D97-AF65-F5344CB8AC3E}">
        <p14:creationId xmlns:p14="http://schemas.microsoft.com/office/powerpoint/2010/main" val="28142435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CC469-C14A-4DA6-A675-35585725949D}"/>
              </a:ext>
            </a:extLst>
          </p:cNvPr>
          <p:cNvSpPr>
            <a:spLocks noGrp="1"/>
          </p:cNvSpPr>
          <p:nvPr>
            <p:ph type="title"/>
          </p:nvPr>
        </p:nvSpPr>
        <p:spPr/>
        <p:txBody>
          <a:bodyPr/>
          <a:lstStyle/>
          <a:p>
            <a:r>
              <a:rPr lang="en-AU" dirty="0"/>
              <a:t>Other Considerations</a:t>
            </a:r>
          </a:p>
        </p:txBody>
      </p:sp>
      <p:sp>
        <p:nvSpPr>
          <p:cNvPr id="3" name="Text Placeholder 2">
            <a:extLst>
              <a:ext uri="{FF2B5EF4-FFF2-40B4-BE49-F238E27FC236}">
                <a16:creationId xmlns:a16="http://schemas.microsoft.com/office/drawing/2014/main" id="{8C8B5F60-7E98-4951-86C2-3B00FD6C37EA}"/>
              </a:ext>
            </a:extLst>
          </p:cNvPr>
          <p:cNvSpPr>
            <a:spLocks noGrp="1"/>
          </p:cNvSpPr>
          <p:nvPr>
            <p:ph type="body" idx="1"/>
          </p:nvPr>
        </p:nvSpPr>
        <p:spPr/>
        <p:txBody>
          <a:bodyPr/>
          <a:lstStyle/>
          <a:p>
            <a:r>
              <a:rPr lang="en-AU" dirty="0"/>
              <a:t>Data Discovery and Classification</a:t>
            </a:r>
          </a:p>
          <a:p>
            <a:r>
              <a:rPr lang="en-AU" dirty="0"/>
              <a:t>Dynamic Data masking</a:t>
            </a:r>
          </a:p>
          <a:p>
            <a:r>
              <a:rPr lang="en-AU" dirty="0"/>
              <a:t>Failover Groups &amp; Geo-Replication</a:t>
            </a:r>
          </a:p>
          <a:p>
            <a:r>
              <a:rPr lang="en-AU" dirty="0"/>
              <a:t>Long-term backup retention</a:t>
            </a:r>
          </a:p>
        </p:txBody>
      </p:sp>
    </p:spTree>
    <p:custDataLst>
      <p:tags r:id="rId1"/>
    </p:custDataLst>
    <p:extLst>
      <p:ext uri="{BB962C8B-B14F-4D97-AF65-F5344CB8AC3E}">
        <p14:creationId xmlns:p14="http://schemas.microsoft.com/office/powerpoint/2010/main" val="31395148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ctrTitle"/>
          </p:nvPr>
        </p:nvSpPr>
        <p:spPr>
          <a:xfrm>
            <a:off x="2647900" y="1811950"/>
            <a:ext cx="3848100" cy="11598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AU" dirty="0"/>
              <a:t>Azure App Gateway</a:t>
            </a:r>
            <a:endParaRPr dirty="0"/>
          </a:p>
        </p:txBody>
      </p:sp>
      <p:sp>
        <p:nvSpPr>
          <p:cNvPr id="205" name="Shape 205"/>
          <p:cNvSpPr txBox="1">
            <a:spLocks noGrp="1"/>
          </p:cNvSpPr>
          <p:nvPr>
            <p:ph type="subTitle" idx="1"/>
          </p:nvPr>
        </p:nvSpPr>
        <p:spPr>
          <a:xfrm>
            <a:off x="2647975" y="2916250"/>
            <a:ext cx="3848100" cy="78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AU" dirty="0"/>
              <a:t>Filtering out the bad web stuff</a:t>
            </a:r>
            <a:endParaRPr dirty="0"/>
          </a:p>
        </p:txBody>
      </p:sp>
    </p:spTree>
    <p:custDataLst>
      <p:tags r:id="rId1"/>
    </p:custDataLst>
    <p:extLst>
      <p:ext uri="{BB962C8B-B14F-4D97-AF65-F5344CB8AC3E}">
        <p14:creationId xmlns:p14="http://schemas.microsoft.com/office/powerpoint/2010/main" val="194634731"/>
      </p:ext>
    </p:extLst>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CC469-C14A-4DA6-A675-35585725949D}"/>
              </a:ext>
            </a:extLst>
          </p:cNvPr>
          <p:cNvSpPr>
            <a:spLocks noGrp="1"/>
          </p:cNvSpPr>
          <p:nvPr>
            <p:ph type="title"/>
          </p:nvPr>
        </p:nvSpPr>
        <p:spPr/>
        <p:txBody>
          <a:bodyPr/>
          <a:lstStyle/>
          <a:p>
            <a:r>
              <a:rPr lang="en-AU" dirty="0"/>
              <a:t>App Gateway</a:t>
            </a:r>
          </a:p>
        </p:txBody>
      </p:sp>
      <p:sp>
        <p:nvSpPr>
          <p:cNvPr id="3" name="Text Placeholder 2">
            <a:extLst>
              <a:ext uri="{FF2B5EF4-FFF2-40B4-BE49-F238E27FC236}">
                <a16:creationId xmlns:a16="http://schemas.microsoft.com/office/drawing/2014/main" id="{8C8B5F60-7E98-4951-86C2-3B00FD6C37EA}"/>
              </a:ext>
            </a:extLst>
          </p:cNvPr>
          <p:cNvSpPr>
            <a:spLocks noGrp="1"/>
          </p:cNvSpPr>
          <p:nvPr>
            <p:ph type="body" idx="1"/>
          </p:nvPr>
        </p:nvSpPr>
        <p:spPr/>
        <p:txBody>
          <a:bodyPr/>
          <a:lstStyle/>
          <a:p>
            <a:r>
              <a:rPr lang="en-AU" dirty="0"/>
              <a:t>HTTP/HTTPS load balancer</a:t>
            </a:r>
          </a:p>
          <a:p>
            <a:r>
              <a:rPr lang="en-AU" dirty="0"/>
              <a:t>Web Application Firewall (WAF)</a:t>
            </a:r>
          </a:p>
          <a:p>
            <a:r>
              <a:rPr lang="en-AU" dirty="0"/>
              <a:t>SSL offload</a:t>
            </a:r>
          </a:p>
          <a:p>
            <a:r>
              <a:rPr lang="en-AU" dirty="0"/>
              <a:t>Traffic Manager integration</a:t>
            </a:r>
          </a:p>
        </p:txBody>
      </p:sp>
    </p:spTree>
    <p:custDataLst>
      <p:tags r:id="rId1"/>
    </p:custDataLst>
    <p:extLst>
      <p:ext uri="{BB962C8B-B14F-4D97-AF65-F5344CB8AC3E}">
        <p14:creationId xmlns:p14="http://schemas.microsoft.com/office/powerpoint/2010/main" val="2255377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pic>
        <p:nvPicPr>
          <p:cNvPr id="1026" name="Picture 2" descr="Safety Check Box Mark Inspection Security Review Approval ...">
            <a:extLst>
              <a:ext uri="{FF2B5EF4-FFF2-40B4-BE49-F238E27FC236}">
                <a16:creationId xmlns:a16="http://schemas.microsoft.com/office/drawing/2014/main" id="{66C3BA9E-0CFD-47E5-B0AF-6CC19F8BAA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350" y="285750"/>
            <a:ext cx="8115300" cy="4572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701532067"/>
      </p:ext>
    </p:extLst>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boom gate bypass">
            <a:extLst>
              <a:ext uri="{FF2B5EF4-FFF2-40B4-BE49-F238E27FC236}">
                <a16:creationId xmlns:a16="http://schemas.microsoft.com/office/drawing/2014/main" id="{B8F73C80-CB7B-4236-935A-63D6BD99B3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285750"/>
            <a:ext cx="6096000" cy="4572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7546800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C00F4-EA19-4386-BA90-759711D5728D}"/>
              </a:ext>
            </a:extLst>
          </p:cNvPr>
          <p:cNvSpPr>
            <a:spLocks noGrp="1"/>
          </p:cNvSpPr>
          <p:nvPr>
            <p:ph type="title"/>
          </p:nvPr>
        </p:nvSpPr>
        <p:spPr/>
        <p:txBody>
          <a:bodyPr/>
          <a:lstStyle/>
          <a:p>
            <a:r>
              <a:rPr lang="en-AU" dirty="0"/>
              <a:t>Deployment Models</a:t>
            </a:r>
          </a:p>
        </p:txBody>
      </p:sp>
      <p:sp>
        <p:nvSpPr>
          <p:cNvPr id="3" name="Text Placeholder 2">
            <a:extLst>
              <a:ext uri="{FF2B5EF4-FFF2-40B4-BE49-F238E27FC236}">
                <a16:creationId xmlns:a16="http://schemas.microsoft.com/office/drawing/2014/main" id="{D25EC8F7-6AF2-405A-B2F1-E77CB41F314C}"/>
              </a:ext>
            </a:extLst>
          </p:cNvPr>
          <p:cNvSpPr>
            <a:spLocks noGrp="1"/>
          </p:cNvSpPr>
          <p:nvPr>
            <p:ph type="body" idx="1"/>
          </p:nvPr>
        </p:nvSpPr>
        <p:spPr/>
        <p:txBody>
          <a:bodyPr/>
          <a:lstStyle/>
          <a:p>
            <a:r>
              <a:rPr lang="en-AU" dirty="0"/>
              <a:t>PaaS</a:t>
            </a:r>
          </a:p>
          <a:p>
            <a:r>
              <a:rPr lang="en-AU" dirty="0"/>
              <a:t>IaaS</a:t>
            </a:r>
          </a:p>
        </p:txBody>
      </p:sp>
    </p:spTree>
    <p:extLst>
      <p:ext uri="{BB962C8B-B14F-4D97-AF65-F5344CB8AC3E}">
        <p14:creationId xmlns:p14="http://schemas.microsoft.com/office/powerpoint/2010/main" val="2183181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Shape 253"/>
          <p:cNvSpPr txBox="1">
            <a:spLocks noGrp="1"/>
          </p:cNvSpPr>
          <p:nvPr>
            <p:ph type="title"/>
          </p:nvPr>
        </p:nvSpPr>
        <p:spPr>
          <a:xfrm>
            <a:off x="4395265" y="673618"/>
            <a:ext cx="2855400" cy="1725300"/>
          </a:xfrm>
          <a:prstGeom prst="rect">
            <a:avLst/>
          </a:prstGeom>
        </p:spPr>
        <p:txBody>
          <a:bodyPr spcFirstLastPara="1" wrap="square" lIns="91425" tIns="91425" rIns="91425" bIns="91425" anchor="b" anchorCtr="0">
            <a:noAutofit/>
          </a:bodyPr>
          <a:lstStyle/>
          <a:p>
            <a:pPr lvl="0">
              <a:spcBef>
                <a:spcPts val="600"/>
              </a:spcBef>
            </a:pPr>
            <a:r>
              <a:rPr lang="en-AU" dirty="0">
                <a:solidFill>
                  <a:srgbClr val="33CCFF"/>
                </a:solidFill>
              </a:rPr>
              <a:t>Kieran Jacobsen</a:t>
            </a:r>
          </a:p>
        </p:txBody>
      </p:sp>
      <p:sp>
        <p:nvSpPr>
          <p:cNvPr id="254" name="Shape 254"/>
          <p:cNvSpPr txBox="1">
            <a:spLocks noGrp="1"/>
          </p:cNvSpPr>
          <p:nvPr>
            <p:ph type="body" idx="1"/>
          </p:nvPr>
        </p:nvSpPr>
        <p:spPr>
          <a:xfrm>
            <a:off x="4395265" y="2239893"/>
            <a:ext cx="2855400" cy="1394400"/>
          </a:xfrm>
          <a:prstGeom prst="rect">
            <a:avLst/>
          </a:prstGeom>
        </p:spPr>
        <p:txBody>
          <a:bodyPr spcFirstLastPara="1" wrap="square" lIns="91425" tIns="91425" rIns="91425" bIns="91425" anchor="t" anchorCtr="0">
            <a:noAutofit/>
          </a:bodyPr>
          <a:lstStyle/>
          <a:p>
            <a:pPr marL="0" lvl="0" indent="0">
              <a:buClr>
                <a:schemeClr val="dk1"/>
              </a:buClr>
              <a:buSzPts val="1100"/>
              <a:buNone/>
            </a:pPr>
            <a:r>
              <a:rPr lang="en-AU" sz="1400" b="1" dirty="0"/>
              <a:t>Microsoft MVP – Head of Information Technology @ Readify</a:t>
            </a:r>
          </a:p>
        </p:txBody>
      </p:sp>
      <p:pic>
        <p:nvPicPr>
          <p:cNvPr id="255" name="Shape 255"/>
          <p:cNvPicPr preferRelativeResize="0"/>
          <p:nvPr/>
        </p:nvPicPr>
        <p:blipFill>
          <a:blip r:embed="rId4"/>
          <a:stretch>
            <a:fillRect/>
          </a:stretch>
        </p:blipFill>
        <p:spPr>
          <a:xfrm>
            <a:off x="1225365" y="808993"/>
            <a:ext cx="2688900" cy="2688900"/>
          </a:xfrm>
          <a:prstGeom prst="rect">
            <a:avLst/>
          </a:prstGeom>
        </p:spPr>
      </p:pic>
      <p:pic>
        <p:nvPicPr>
          <p:cNvPr id="5" name="Picture 2" descr="planetpowershell-featured-badge.png">
            <a:extLst>
              <a:ext uri="{FF2B5EF4-FFF2-40B4-BE49-F238E27FC236}">
                <a16:creationId xmlns:a16="http://schemas.microsoft.com/office/drawing/2014/main" id="{8A3DF555-C5DC-49F6-B9E1-8551819599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60327" y="3799068"/>
            <a:ext cx="1528982" cy="6400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MVP_Logo_Horizontal_Secondary_Blue286_CMYK_300ppi.png">
            <a:extLst>
              <a:ext uri="{FF2B5EF4-FFF2-40B4-BE49-F238E27FC236}">
                <a16:creationId xmlns:a16="http://schemas.microsoft.com/office/drawing/2014/main" id="{06AA14EA-D59B-4074-94AF-872184E9CEC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9088" y="3794920"/>
            <a:ext cx="1590631" cy="64261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61B879A9-F93B-40EA-9092-AD851B969756}"/>
              </a:ext>
            </a:extLst>
          </p:cNvPr>
          <p:cNvPicPr>
            <a:picLocks noChangeAspect="1"/>
          </p:cNvPicPr>
          <p:nvPr/>
        </p:nvPicPr>
        <p:blipFill>
          <a:blip r:embed="rId7"/>
          <a:stretch>
            <a:fillRect/>
          </a:stretch>
        </p:blipFill>
        <p:spPr>
          <a:xfrm>
            <a:off x="1934064" y="3799068"/>
            <a:ext cx="868428" cy="634320"/>
          </a:xfrm>
          <a:prstGeom prst="rect">
            <a:avLst/>
          </a:prstGeom>
        </p:spPr>
      </p:pic>
    </p:spTree>
    <p:custDataLst>
      <p:tags r:id="rId1"/>
    </p:custDataLst>
    <p:extLst>
      <p:ext uri="{BB962C8B-B14F-4D97-AF65-F5344CB8AC3E}">
        <p14:creationId xmlns:p14="http://schemas.microsoft.com/office/powerpoint/2010/main" val="2795188762"/>
      </p:ext>
    </p:extLst>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250D8B-DA24-4782-9B7A-94F927AD5411}"/>
              </a:ext>
            </a:extLst>
          </p:cNvPr>
          <p:cNvSpPr>
            <a:spLocks noGrp="1"/>
          </p:cNvSpPr>
          <p:nvPr>
            <p:ph type="body" idx="1"/>
          </p:nvPr>
        </p:nvSpPr>
        <p:spPr>
          <a:xfrm>
            <a:off x="1236500" y="4406300"/>
            <a:ext cx="6671100" cy="519600"/>
          </a:xfrm>
        </p:spPr>
        <p:txBody>
          <a:bodyPr/>
          <a:lstStyle/>
          <a:p>
            <a:r>
              <a:rPr lang="en-AU" dirty="0"/>
              <a:t>Demo – Azure App Gateway</a:t>
            </a:r>
          </a:p>
        </p:txBody>
      </p:sp>
    </p:spTree>
    <p:custDataLst>
      <p:tags r:id="rId1"/>
    </p:custDataLst>
    <p:extLst>
      <p:ext uri="{BB962C8B-B14F-4D97-AF65-F5344CB8AC3E}">
        <p14:creationId xmlns:p14="http://schemas.microsoft.com/office/powerpoint/2010/main" val="34708616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ctrTitle"/>
          </p:nvPr>
        </p:nvSpPr>
        <p:spPr>
          <a:xfrm>
            <a:off x="2647900" y="1811950"/>
            <a:ext cx="3848100" cy="11598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AU" dirty="0"/>
              <a:t>App Service Environments</a:t>
            </a:r>
            <a:endParaRPr dirty="0"/>
          </a:p>
        </p:txBody>
      </p:sp>
      <p:sp>
        <p:nvSpPr>
          <p:cNvPr id="205" name="Shape 205"/>
          <p:cNvSpPr txBox="1">
            <a:spLocks noGrp="1"/>
          </p:cNvSpPr>
          <p:nvPr>
            <p:ph type="subTitle" idx="1"/>
          </p:nvPr>
        </p:nvSpPr>
        <p:spPr>
          <a:xfrm>
            <a:off x="2647975" y="2916250"/>
            <a:ext cx="3848100" cy="78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AU" dirty="0"/>
              <a:t>A very private App Service experience</a:t>
            </a:r>
            <a:endParaRPr dirty="0"/>
          </a:p>
        </p:txBody>
      </p:sp>
    </p:spTree>
    <p:custDataLst>
      <p:tags r:id="rId1"/>
    </p:custDataLst>
    <p:extLst>
      <p:ext uri="{BB962C8B-B14F-4D97-AF65-F5344CB8AC3E}">
        <p14:creationId xmlns:p14="http://schemas.microsoft.com/office/powerpoint/2010/main" val="2304186418"/>
      </p:ext>
    </p:extLst>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37AAA-4607-4D75-B3C5-326F73FC580B}"/>
              </a:ext>
            </a:extLst>
          </p:cNvPr>
          <p:cNvSpPr>
            <a:spLocks noGrp="1"/>
          </p:cNvSpPr>
          <p:nvPr>
            <p:ph type="title"/>
          </p:nvPr>
        </p:nvSpPr>
        <p:spPr/>
        <p:txBody>
          <a:bodyPr/>
          <a:lstStyle/>
          <a:p>
            <a:r>
              <a:rPr lang="en-AU" dirty="0"/>
              <a:t>Why use ASE?</a:t>
            </a:r>
          </a:p>
        </p:txBody>
      </p:sp>
      <p:sp>
        <p:nvSpPr>
          <p:cNvPr id="3" name="Text Placeholder 2">
            <a:extLst>
              <a:ext uri="{FF2B5EF4-FFF2-40B4-BE49-F238E27FC236}">
                <a16:creationId xmlns:a16="http://schemas.microsoft.com/office/drawing/2014/main" id="{35CA7DB6-0C17-4BC1-A634-63AE7B7B0A5B}"/>
              </a:ext>
            </a:extLst>
          </p:cNvPr>
          <p:cNvSpPr>
            <a:spLocks noGrp="1"/>
          </p:cNvSpPr>
          <p:nvPr>
            <p:ph type="body" idx="1"/>
          </p:nvPr>
        </p:nvSpPr>
        <p:spPr/>
        <p:txBody>
          <a:bodyPr/>
          <a:lstStyle/>
          <a:p>
            <a:r>
              <a:rPr lang="en-AU" dirty="0"/>
              <a:t>Virtual Network connectivity</a:t>
            </a:r>
          </a:p>
          <a:p>
            <a:r>
              <a:rPr lang="en-AU" dirty="0"/>
              <a:t>Private App Services</a:t>
            </a:r>
          </a:p>
          <a:p>
            <a:r>
              <a:rPr lang="en-AU" dirty="0"/>
              <a:t>Static outbound IP and filtering</a:t>
            </a:r>
          </a:p>
          <a:p>
            <a:r>
              <a:rPr lang="en-AU" dirty="0"/>
              <a:t>Massive Scaling</a:t>
            </a:r>
          </a:p>
          <a:p>
            <a:r>
              <a:rPr lang="en-AU" dirty="0"/>
              <a:t>Separation and isolation</a:t>
            </a:r>
          </a:p>
        </p:txBody>
      </p:sp>
    </p:spTree>
    <p:extLst>
      <p:ext uri="{BB962C8B-B14F-4D97-AF65-F5344CB8AC3E}">
        <p14:creationId xmlns:p14="http://schemas.microsoft.com/office/powerpoint/2010/main" val="20187547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8A12A-D067-4512-87A6-DF4793E93EA4}"/>
              </a:ext>
            </a:extLst>
          </p:cNvPr>
          <p:cNvSpPr>
            <a:spLocks noGrp="1"/>
          </p:cNvSpPr>
          <p:nvPr>
            <p:ph type="title"/>
          </p:nvPr>
        </p:nvSpPr>
        <p:spPr/>
        <p:txBody>
          <a:bodyPr/>
          <a:lstStyle/>
          <a:p>
            <a:r>
              <a:rPr lang="en-AU" dirty="0"/>
              <a:t>ASE Concepts</a:t>
            </a:r>
          </a:p>
        </p:txBody>
      </p:sp>
      <p:sp>
        <p:nvSpPr>
          <p:cNvPr id="16" name="Text Placeholder 1">
            <a:extLst>
              <a:ext uri="{FF2B5EF4-FFF2-40B4-BE49-F238E27FC236}">
                <a16:creationId xmlns:a16="http://schemas.microsoft.com/office/drawing/2014/main" id="{0A6EEABA-75EB-47CB-B1C2-E9B075582C24}"/>
              </a:ext>
            </a:extLst>
          </p:cNvPr>
          <p:cNvSpPr txBox="1">
            <a:spLocks/>
          </p:cNvSpPr>
          <p:nvPr/>
        </p:nvSpPr>
        <p:spPr>
          <a:xfrm>
            <a:off x="969117" y="2571750"/>
            <a:ext cx="3787940" cy="519600"/>
          </a:xfrm>
          <a:prstGeom prst="rect">
            <a:avLst/>
          </a:prstGeom>
          <a:solidFill>
            <a:srgbClr val="AD80E6"/>
          </a:solidFill>
          <a:ln w="38100">
            <a:solidFill>
              <a:schemeClr val="bg1"/>
            </a:solid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1C4587"/>
              </a:buClr>
              <a:buSzPts val="2400"/>
              <a:buFont typeface="Hind"/>
              <a:buChar char="›"/>
              <a:defRPr sz="2400" b="0" i="0" u="none" strike="noStrike" cap="none">
                <a:solidFill>
                  <a:srgbClr val="FFFFFF"/>
                </a:solidFill>
                <a:latin typeface="Hind"/>
                <a:ea typeface="Hind"/>
                <a:cs typeface="Hind"/>
                <a:sym typeface="Hind"/>
              </a:defRPr>
            </a:lvl1pPr>
            <a:lvl2pPr marL="914400" marR="0" lvl="1" indent="-381000" algn="l" rtl="0">
              <a:lnSpc>
                <a:spcPct val="100000"/>
              </a:lnSpc>
              <a:spcBef>
                <a:spcPts val="0"/>
              </a:spcBef>
              <a:spcAft>
                <a:spcPts val="0"/>
              </a:spcAft>
              <a:buClr>
                <a:srgbClr val="1C4587"/>
              </a:buClr>
              <a:buSzPts val="2400"/>
              <a:buFont typeface="Hind"/>
              <a:buChar char="›"/>
              <a:defRPr sz="2400" b="0" i="0" u="none" strike="noStrike" cap="none">
                <a:solidFill>
                  <a:srgbClr val="FFFFFF"/>
                </a:solidFill>
                <a:latin typeface="Hind"/>
                <a:ea typeface="Hind"/>
                <a:cs typeface="Hind"/>
                <a:sym typeface="Hind"/>
              </a:defRPr>
            </a:lvl2pPr>
            <a:lvl3pPr marL="1371600" marR="0" lvl="2" indent="-381000" algn="l" rtl="0">
              <a:lnSpc>
                <a:spcPct val="100000"/>
              </a:lnSpc>
              <a:spcBef>
                <a:spcPts val="0"/>
              </a:spcBef>
              <a:spcAft>
                <a:spcPts val="0"/>
              </a:spcAft>
              <a:buClr>
                <a:srgbClr val="1C4587"/>
              </a:buClr>
              <a:buSzPts val="2400"/>
              <a:buFont typeface="Hind"/>
              <a:buChar char="›"/>
              <a:defRPr sz="2400" b="0" i="0" u="none" strike="noStrike" cap="none">
                <a:solidFill>
                  <a:srgbClr val="FFFFFF"/>
                </a:solidFill>
                <a:latin typeface="Hind"/>
                <a:ea typeface="Hind"/>
                <a:cs typeface="Hind"/>
                <a:sym typeface="Hind"/>
              </a:defRPr>
            </a:lvl3pPr>
            <a:lvl4pPr marL="1828800" marR="0" lvl="3" indent="-381000" algn="l" rtl="0">
              <a:lnSpc>
                <a:spcPct val="100000"/>
              </a:lnSpc>
              <a:spcBef>
                <a:spcPts val="0"/>
              </a:spcBef>
              <a:spcAft>
                <a:spcPts val="0"/>
              </a:spcAft>
              <a:buClr>
                <a:srgbClr val="1C4587"/>
              </a:buClr>
              <a:buSzPts val="2400"/>
              <a:buFont typeface="Hind"/>
              <a:buChar char="›"/>
              <a:defRPr sz="2400" b="0" i="0" u="none" strike="noStrike" cap="none">
                <a:solidFill>
                  <a:srgbClr val="FFFFFF"/>
                </a:solidFill>
                <a:latin typeface="Hind"/>
                <a:ea typeface="Hind"/>
                <a:cs typeface="Hind"/>
                <a:sym typeface="Hind"/>
              </a:defRPr>
            </a:lvl4pPr>
            <a:lvl5pPr marL="2286000" marR="0" lvl="4" indent="-381000" algn="l" rtl="0">
              <a:lnSpc>
                <a:spcPct val="100000"/>
              </a:lnSpc>
              <a:spcBef>
                <a:spcPts val="0"/>
              </a:spcBef>
              <a:spcAft>
                <a:spcPts val="0"/>
              </a:spcAft>
              <a:buClr>
                <a:srgbClr val="1C4587"/>
              </a:buClr>
              <a:buSzPts val="2400"/>
              <a:buFont typeface="Hind"/>
              <a:buChar char="›"/>
              <a:defRPr sz="2400" b="0" i="0" u="none" strike="noStrike" cap="none">
                <a:solidFill>
                  <a:srgbClr val="FFFFFF"/>
                </a:solidFill>
                <a:latin typeface="Hind"/>
                <a:ea typeface="Hind"/>
                <a:cs typeface="Hind"/>
                <a:sym typeface="Hind"/>
              </a:defRPr>
            </a:lvl5pPr>
            <a:lvl6pPr marL="2743200" marR="0" lvl="5" indent="-381000" algn="l" rtl="0">
              <a:lnSpc>
                <a:spcPct val="100000"/>
              </a:lnSpc>
              <a:spcBef>
                <a:spcPts val="0"/>
              </a:spcBef>
              <a:spcAft>
                <a:spcPts val="0"/>
              </a:spcAft>
              <a:buClr>
                <a:srgbClr val="1C4587"/>
              </a:buClr>
              <a:buSzPts val="2400"/>
              <a:buFont typeface="Hind"/>
              <a:buChar char="›"/>
              <a:defRPr sz="2400" b="0" i="0" u="none" strike="noStrike" cap="none">
                <a:solidFill>
                  <a:srgbClr val="FFFFFF"/>
                </a:solidFill>
                <a:latin typeface="Hind"/>
                <a:ea typeface="Hind"/>
                <a:cs typeface="Hind"/>
                <a:sym typeface="Hind"/>
              </a:defRPr>
            </a:lvl6pPr>
            <a:lvl7pPr marL="3200400" marR="0" lvl="6" indent="-381000" algn="l" rtl="0">
              <a:lnSpc>
                <a:spcPct val="100000"/>
              </a:lnSpc>
              <a:spcBef>
                <a:spcPts val="0"/>
              </a:spcBef>
              <a:spcAft>
                <a:spcPts val="0"/>
              </a:spcAft>
              <a:buClr>
                <a:srgbClr val="1C4587"/>
              </a:buClr>
              <a:buSzPts val="2400"/>
              <a:buFont typeface="Hind"/>
              <a:buChar char="›"/>
              <a:defRPr sz="2400" b="0" i="0" u="none" strike="noStrike" cap="none">
                <a:solidFill>
                  <a:srgbClr val="FFFFFF"/>
                </a:solidFill>
                <a:latin typeface="Hind"/>
                <a:ea typeface="Hind"/>
                <a:cs typeface="Hind"/>
                <a:sym typeface="Hind"/>
              </a:defRPr>
            </a:lvl7pPr>
            <a:lvl8pPr marL="3657600" marR="0" lvl="7" indent="-381000" algn="l" rtl="0">
              <a:lnSpc>
                <a:spcPct val="100000"/>
              </a:lnSpc>
              <a:spcBef>
                <a:spcPts val="0"/>
              </a:spcBef>
              <a:spcAft>
                <a:spcPts val="0"/>
              </a:spcAft>
              <a:buClr>
                <a:srgbClr val="1C4587"/>
              </a:buClr>
              <a:buSzPts val="2400"/>
              <a:buFont typeface="Hind"/>
              <a:buChar char="›"/>
              <a:defRPr sz="2400" b="0" i="0" u="none" strike="noStrike" cap="none">
                <a:solidFill>
                  <a:srgbClr val="FFFFFF"/>
                </a:solidFill>
                <a:latin typeface="Hind"/>
                <a:ea typeface="Hind"/>
                <a:cs typeface="Hind"/>
                <a:sym typeface="Hind"/>
              </a:defRPr>
            </a:lvl8pPr>
            <a:lvl9pPr marL="4114800" marR="0" lvl="8" indent="-381000" algn="l" rtl="0">
              <a:lnSpc>
                <a:spcPct val="100000"/>
              </a:lnSpc>
              <a:spcBef>
                <a:spcPts val="0"/>
              </a:spcBef>
              <a:spcAft>
                <a:spcPts val="0"/>
              </a:spcAft>
              <a:buClr>
                <a:srgbClr val="1C4587"/>
              </a:buClr>
              <a:buSzPts val="2400"/>
              <a:buFont typeface="Hind"/>
              <a:buChar char="»"/>
              <a:defRPr sz="2400" b="0" i="0" u="none" strike="noStrike" cap="none">
                <a:solidFill>
                  <a:srgbClr val="FFFFFF"/>
                </a:solidFill>
                <a:latin typeface="Hind"/>
                <a:ea typeface="Hind"/>
                <a:cs typeface="Hind"/>
                <a:sym typeface="Hind"/>
              </a:defRPr>
            </a:lvl9pPr>
          </a:lstStyle>
          <a:p>
            <a:pPr marL="76200" indent="0" algn="ctr">
              <a:buNone/>
            </a:pPr>
            <a:r>
              <a:rPr lang="en-AU" dirty="0"/>
              <a:t>App Service Plan</a:t>
            </a:r>
          </a:p>
        </p:txBody>
      </p:sp>
      <p:sp>
        <p:nvSpPr>
          <p:cNvPr id="17" name="Text Placeholder 1">
            <a:extLst>
              <a:ext uri="{FF2B5EF4-FFF2-40B4-BE49-F238E27FC236}">
                <a16:creationId xmlns:a16="http://schemas.microsoft.com/office/drawing/2014/main" id="{7CD81D9F-E39F-41E0-927F-CFAA9DD4924B}"/>
              </a:ext>
            </a:extLst>
          </p:cNvPr>
          <p:cNvSpPr txBox="1">
            <a:spLocks/>
          </p:cNvSpPr>
          <p:nvPr/>
        </p:nvSpPr>
        <p:spPr>
          <a:xfrm>
            <a:off x="969117" y="3160609"/>
            <a:ext cx="6542026" cy="519600"/>
          </a:xfrm>
          <a:prstGeom prst="rect">
            <a:avLst/>
          </a:prstGeom>
          <a:solidFill>
            <a:srgbClr val="CC3CA2"/>
          </a:solidFill>
          <a:ln w="38100">
            <a:solidFill>
              <a:schemeClr val="bg1"/>
            </a:solid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1C4587"/>
              </a:buClr>
              <a:buSzPts val="2400"/>
              <a:buFont typeface="Hind"/>
              <a:buChar char="›"/>
              <a:defRPr sz="2400" b="0" i="0" u="none" strike="noStrike" cap="none">
                <a:solidFill>
                  <a:srgbClr val="FFFFFF"/>
                </a:solidFill>
                <a:latin typeface="Hind"/>
                <a:ea typeface="Hind"/>
                <a:cs typeface="Hind"/>
                <a:sym typeface="Hind"/>
              </a:defRPr>
            </a:lvl1pPr>
            <a:lvl2pPr marL="914400" marR="0" lvl="1" indent="-381000" algn="l" rtl="0">
              <a:lnSpc>
                <a:spcPct val="100000"/>
              </a:lnSpc>
              <a:spcBef>
                <a:spcPts val="0"/>
              </a:spcBef>
              <a:spcAft>
                <a:spcPts val="0"/>
              </a:spcAft>
              <a:buClr>
                <a:srgbClr val="1C4587"/>
              </a:buClr>
              <a:buSzPts val="2400"/>
              <a:buFont typeface="Hind"/>
              <a:buChar char="›"/>
              <a:defRPr sz="2400" b="0" i="0" u="none" strike="noStrike" cap="none">
                <a:solidFill>
                  <a:srgbClr val="FFFFFF"/>
                </a:solidFill>
                <a:latin typeface="Hind"/>
                <a:ea typeface="Hind"/>
                <a:cs typeface="Hind"/>
                <a:sym typeface="Hind"/>
              </a:defRPr>
            </a:lvl2pPr>
            <a:lvl3pPr marL="1371600" marR="0" lvl="2" indent="-381000" algn="l" rtl="0">
              <a:lnSpc>
                <a:spcPct val="100000"/>
              </a:lnSpc>
              <a:spcBef>
                <a:spcPts val="0"/>
              </a:spcBef>
              <a:spcAft>
                <a:spcPts val="0"/>
              </a:spcAft>
              <a:buClr>
                <a:srgbClr val="1C4587"/>
              </a:buClr>
              <a:buSzPts val="2400"/>
              <a:buFont typeface="Hind"/>
              <a:buChar char="›"/>
              <a:defRPr sz="2400" b="0" i="0" u="none" strike="noStrike" cap="none">
                <a:solidFill>
                  <a:srgbClr val="FFFFFF"/>
                </a:solidFill>
                <a:latin typeface="Hind"/>
                <a:ea typeface="Hind"/>
                <a:cs typeface="Hind"/>
                <a:sym typeface="Hind"/>
              </a:defRPr>
            </a:lvl3pPr>
            <a:lvl4pPr marL="1828800" marR="0" lvl="3" indent="-381000" algn="l" rtl="0">
              <a:lnSpc>
                <a:spcPct val="100000"/>
              </a:lnSpc>
              <a:spcBef>
                <a:spcPts val="0"/>
              </a:spcBef>
              <a:spcAft>
                <a:spcPts val="0"/>
              </a:spcAft>
              <a:buClr>
                <a:srgbClr val="1C4587"/>
              </a:buClr>
              <a:buSzPts val="2400"/>
              <a:buFont typeface="Hind"/>
              <a:buChar char="›"/>
              <a:defRPr sz="2400" b="0" i="0" u="none" strike="noStrike" cap="none">
                <a:solidFill>
                  <a:srgbClr val="FFFFFF"/>
                </a:solidFill>
                <a:latin typeface="Hind"/>
                <a:ea typeface="Hind"/>
                <a:cs typeface="Hind"/>
                <a:sym typeface="Hind"/>
              </a:defRPr>
            </a:lvl4pPr>
            <a:lvl5pPr marL="2286000" marR="0" lvl="4" indent="-381000" algn="l" rtl="0">
              <a:lnSpc>
                <a:spcPct val="100000"/>
              </a:lnSpc>
              <a:spcBef>
                <a:spcPts val="0"/>
              </a:spcBef>
              <a:spcAft>
                <a:spcPts val="0"/>
              </a:spcAft>
              <a:buClr>
                <a:srgbClr val="1C4587"/>
              </a:buClr>
              <a:buSzPts val="2400"/>
              <a:buFont typeface="Hind"/>
              <a:buChar char="›"/>
              <a:defRPr sz="2400" b="0" i="0" u="none" strike="noStrike" cap="none">
                <a:solidFill>
                  <a:srgbClr val="FFFFFF"/>
                </a:solidFill>
                <a:latin typeface="Hind"/>
                <a:ea typeface="Hind"/>
                <a:cs typeface="Hind"/>
                <a:sym typeface="Hind"/>
              </a:defRPr>
            </a:lvl5pPr>
            <a:lvl6pPr marL="2743200" marR="0" lvl="5" indent="-381000" algn="l" rtl="0">
              <a:lnSpc>
                <a:spcPct val="100000"/>
              </a:lnSpc>
              <a:spcBef>
                <a:spcPts val="0"/>
              </a:spcBef>
              <a:spcAft>
                <a:spcPts val="0"/>
              </a:spcAft>
              <a:buClr>
                <a:srgbClr val="1C4587"/>
              </a:buClr>
              <a:buSzPts val="2400"/>
              <a:buFont typeface="Hind"/>
              <a:buChar char="›"/>
              <a:defRPr sz="2400" b="0" i="0" u="none" strike="noStrike" cap="none">
                <a:solidFill>
                  <a:srgbClr val="FFFFFF"/>
                </a:solidFill>
                <a:latin typeface="Hind"/>
                <a:ea typeface="Hind"/>
                <a:cs typeface="Hind"/>
                <a:sym typeface="Hind"/>
              </a:defRPr>
            </a:lvl6pPr>
            <a:lvl7pPr marL="3200400" marR="0" lvl="6" indent="-381000" algn="l" rtl="0">
              <a:lnSpc>
                <a:spcPct val="100000"/>
              </a:lnSpc>
              <a:spcBef>
                <a:spcPts val="0"/>
              </a:spcBef>
              <a:spcAft>
                <a:spcPts val="0"/>
              </a:spcAft>
              <a:buClr>
                <a:srgbClr val="1C4587"/>
              </a:buClr>
              <a:buSzPts val="2400"/>
              <a:buFont typeface="Hind"/>
              <a:buChar char="›"/>
              <a:defRPr sz="2400" b="0" i="0" u="none" strike="noStrike" cap="none">
                <a:solidFill>
                  <a:srgbClr val="FFFFFF"/>
                </a:solidFill>
                <a:latin typeface="Hind"/>
                <a:ea typeface="Hind"/>
                <a:cs typeface="Hind"/>
                <a:sym typeface="Hind"/>
              </a:defRPr>
            </a:lvl7pPr>
            <a:lvl8pPr marL="3657600" marR="0" lvl="7" indent="-381000" algn="l" rtl="0">
              <a:lnSpc>
                <a:spcPct val="100000"/>
              </a:lnSpc>
              <a:spcBef>
                <a:spcPts val="0"/>
              </a:spcBef>
              <a:spcAft>
                <a:spcPts val="0"/>
              </a:spcAft>
              <a:buClr>
                <a:srgbClr val="1C4587"/>
              </a:buClr>
              <a:buSzPts val="2400"/>
              <a:buFont typeface="Hind"/>
              <a:buChar char="›"/>
              <a:defRPr sz="2400" b="0" i="0" u="none" strike="noStrike" cap="none">
                <a:solidFill>
                  <a:srgbClr val="FFFFFF"/>
                </a:solidFill>
                <a:latin typeface="Hind"/>
                <a:ea typeface="Hind"/>
                <a:cs typeface="Hind"/>
                <a:sym typeface="Hind"/>
              </a:defRPr>
            </a:lvl8pPr>
            <a:lvl9pPr marL="4114800" marR="0" lvl="8" indent="-381000" algn="l" rtl="0">
              <a:lnSpc>
                <a:spcPct val="100000"/>
              </a:lnSpc>
              <a:spcBef>
                <a:spcPts val="0"/>
              </a:spcBef>
              <a:spcAft>
                <a:spcPts val="0"/>
              </a:spcAft>
              <a:buClr>
                <a:srgbClr val="1C4587"/>
              </a:buClr>
              <a:buSzPts val="2400"/>
              <a:buFont typeface="Hind"/>
              <a:buChar char="»"/>
              <a:defRPr sz="2400" b="0" i="0" u="none" strike="noStrike" cap="none">
                <a:solidFill>
                  <a:srgbClr val="FFFFFF"/>
                </a:solidFill>
                <a:latin typeface="Hind"/>
                <a:ea typeface="Hind"/>
                <a:cs typeface="Hind"/>
                <a:sym typeface="Hind"/>
              </a:defRPr>
            </a:lvl9pPr>
          </a:lstStyle>
          <a:p>
            <a:pPr marL="76200" indent="0" algn="ctr">
              <a:buNone/>
            </a:pPr>
            <a:r>
              <a:rPr lang="en-AU" dirty="0"/>
              <a:t>App Service Environment</a:t>
            </a:r>
          </a:p>
        </p:txBody>
      </p:sp>
      <p:sp>
        <p:nvSpPr>
          <p:cNvPr id="18" name="Text Placeholder 1">
            <a:extLst>
              <a:ext uri="{FF2B5EF4-FFF2-40B4-BE49-F238E27FC236}">
                <a16:creationId xmlns:a16="http://schemas.microsoft.com/office/drawing/2014/main" id="{F1C0F7FD-DA23-426D-AE8A-927ADC8C229D}"/>
              </a:ext>
            </a:extLst>
          </p:cNvPr>
          <p:cNvSpPr txBox="1">
            <a:spLocks/>
          </p:cNvSpPr>
          <p:nvPr/>
        </p:nvSpPr>
        <p:spPr>
          <a:xfrm>
            <a:off x="969117" y="1982891"/>
            <a:ext cx="1861169" cy="519600"/>
          </a:xfrm>
          <a:prstGeom prst="rect">
            <a:avLst/>
          </a:prstGeom>
          <a:solidFill>
            <a:srgbClr val="7698FE"/>
          </a:solidFill>
          <a:ln w="38100">
            <a:solidFill>
              <a:schemeClr val="bg1"/>
            </a:solid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1C4587"/>
              </a:buClr>
              <a:buSzPts val="2400"/>
              <a:buFont typeface="Hind"/>
              <a:buChar char="›"/>
              <a:defRPr sz="2400" b="0" i="0" u="none" strike="noStrike" cap="none">
                <a:solidFill>
                  <a:srgbClr val="FFFFFF"/>
                </a:solidFill>
                <a:latin typeface="Hind"/>
                <a:ea typeface="Hind"/>
                <a:cs typeface="Hind"/>
                <a:sym typeface="Hind"/>
              </a:defRPr>
            </a:lvl1pPr>
            <a:lvl2pPr marL="914400" marR="0" lvl="1" indent="-381000" algn="l" rtl="0">
              <a:lnSpc>
                <a:spcPct val="100000"/>
              </a:lnSpc>
              <a:spcBef>
                <a:spcPts val="0"/>
              </a:spcBef>
              <a:spcAft>
                <a:spcPts val="0"/>
              </a:spcAft>
              <a:buClr>
                <a:srgbClr val="1C4587"/>
              </a:buClr>
              <a:buSzPts val="2400"/>
              <a:buFont typeface="Hind"/>
              <a:buChar char="›"/>
              <a:defRPr sz="2400" b="0" i="0" u="none" strike="noStrike" cap="none">
                <a:solidFill>
                  <a:srgbClr val="FFFFFF"/>
                </a:solidFill>
                <a:latin typeface="Hind"/>
                <a:ea typeface="Hind"/>
                <a:cs typeface="Hind"/>
                <a:sym typeface="Hind"/>
              </a:defRPr>
            </a:lvl2pPr>
            <a:lvl3pPr marL="1371600" marR="0" lvl="2" indent="-381000" algn="l" rtl="0">
              <a:lnSpc>
                <a:spcPct val="100000"/>
              </a:lnSpc>
              <a:spcBef>
                <a:spcPts val="0"/>
              </a:spcBef>
              <a:spcAft>
                <a:spcPts val="0"/>
              </a:spcAft>
              <a:buClr>
                <a:srgbClr val="1C4587"/>
              </a:buClr>
              <a:buSzPts val="2400"/>
              <a:buFont typeface="Hind"/>
              <a:buChar char="›"/>
              <a:defRPr sz="2400" b="0" i="0" u="none" strike="noStrike" cap="none">
                <a:solidFill>
                  <a:srgbClr val="FFFFFF"/>
                </a:solidFill>
                <a:latin typeface="Hind"/>
                <a:ea typeface="Hind"/>
                <a:cs typeface="Hind"/>
                <a:sym typeface="Hind"/>
              </a:defRPr>
            </a:lvl3pPr>
            <a:lvl4pPr marL="1828800" marR="0" lvl="3" indent="-381000" algn="l" rtl="0">
              <a:lnSpc>
                <a:spcPct val="100000"/>
              </a:lnSpc>
              <a:spcBef>
                <a:spcPts val="0"/>
              </a:spcBef>
              <a:spcAft>
                <a:spcPts val="0"/>
              </a:spcAft>
              <a:buClr>
                <a:srgbClr val="1C4587"/>
              </a:buClr>
              <a:buSzPts val="2400"/>
              <a:buFont typeface="Hind"/>
              <a:buChar char="›"/>
              <a:defRPr sz="2400" b="0" i="0" u="none" strike="noStrike" cap="none">
                <a:solidFill>
                  <a:srgbClr val="FFFFFF"/>
                </a:solidFill>
                <a:latin typeface="Hind"/>
                <a:ea typeface="Hind"/>
                <a:cs typeface="Hind"/>
                <a:sym typeface="Hind"/>
              </a:defRPr>
            </a:lvl4pPr>
            <a:lvl5pPr marL="2286000" marR="0" lvl="4" indent="-381000" algn="l" rtl="0">
              <a:lnSpc>
                <a:spcPct val="100000"/>
              </a:lnSpc>
              <a:spcBef>
                <a:spcPts val="0"/>
              </a:spcBef>
              <a:spcAft>
                <a:spcPts val="0"/>
              </a:spcAft>
              <a:buClr>
                <a:srgbClr val="1C4587"/>
              </a:buClr>
              <a:buSzPts val="2400"/>
              <a:buFont typeface="Hind"/>
              <a:buChar char="›"/>
              <a:defRPr sz="2400" b="0" i="0" u="none" strike="noStrike" cap="none">
                <a:solidFill>
                  <a:srgbClr val="FFFFFF"/>
                </a:solidFill>
                <a:latin typeface="Hind"/>
                <a:ea typeface="Hind"/>
                <a:cs typeface="Hind"/>
                <a:sym typeface="Hind"/>
              </a:defRPr>
            </a:lvl5pPr>
            <a:lvl6pPr marL="2743200" marR="0" lvl="5" indent="-381000" algn="l" rtl="0">
              <a:lnSpc>
                <a:spcPct val="100000"/>
              </a:lnSpc>
              <a:spcBef>
                <a:spcPts val="0"/>
              </a:spcBef>
              <a:spcAft>
                <a:spcPts val="0"/>
              </a:spcAft>
              <a:buClr>
                <a:srgbClr val="1C4587"/>
              </a:buClr>
              <a:buSzPts val="2400"/>
              <a:buFont typeface="Hind"/>
              <a:buChar char="›"/>
              <a:defRPr sz="2400" b="0" i="0" u="none" strike="noStrike" cap="none">
                <a:solidFill>
                  <a:srgbClr val="FFFFFF"/>
                </a:solidFill>
                <a:latin typeface="Hind"/>
                <a:ea typeface="Hind"/>
                <a:cs typeface="Hind"/>
                <a:sym typeface="Hind"/>
              </a:defRPr>
            </a:lvl6pPr>
            <a:lvl7pPr marL="3200400" marR="0" lvl="6" indent="-381000" algn="l" rtl="0">
              <a:lnSpc>
                <a:spcPct val="100000"/>
              </a:lnSpc>
              <a:spcBef>
                <a:spcPts val="0"/>
              </a:spcBef>
              <a:spcAft>
                <a:spcPts val="0"/>
              </a:spcAft>
              <a:buClr>
                <a:srgbClr val="1C4587"/>
              </a:buClr>
              <a:buSzPts val="2400"/>
              <a:buFont typeface="Hind"/>
              <a:buChar char="›"/>
              <a:defRPr sz="2400" b="0" i="0" u="none" strike="noStrike" cap="none">
                <a:solidFill>
                  <a:srgbClr val="FFFFFF"/>
                </a:solidFill>
                <a:latin typeface="Hind"/>
                <a:ea typeface="Hind"/>
                <a:cs typeface="Hind"/>
                <a:sym typeface="Hind"/>
              </a:defRPr>
            </a:lvl7pPr>
            <a:lvl8pPr marL="3657600" marR="0" lvl="7" indent="-381000" algn="l" rtl="0">
              <a:lnSpc>
                <a:spcPct val="100000"/>
              </a:lnSpc>
              <a:spcBef>
                <a:spcPts val="0"/>
              </a:spcBef>
              <a:spcAft>
                <a:spcPts val="0"/>
              </a:spcAft>
              <a:buClr>
                <a:srgbClr val="1C4587"/>
              </a:buClr>
              <a:buSzPts val="2400"/>
              <a:buFont typeface="Hind"/>
              <a:buChar char="›"/>
              <a:defRPr sz="2400" b="0" i="0" u="none" strike="noStrike" cap="none">
                <a:solidFill>
                  <a:srgbClr val="FFFFFF"/>
                </a:solidFill>
                <a:latin typeface="Hind"/>
                <a:ea typeface="Hind"/>
                <a:cs typeface="Hind"/>
                <a:sym typeface="Hind"/>
              </a:defRPr>
            </a:lvl8pPr>
            <a:lvl9pPr marL="4114800" marR="0" lvl="8" indent="-381000" algn="l" rtl="0">
              <a:lnSpc>
                <a:spcPct val="100000"/>
              </a:lnSpc>
              <a:spcBef>
                <a:spcPts val="0"/>
              </a:spcBef>
              <a:spcAft>
                <a:spcPts val="0"/>
              </a:spcAft>
              <a:buClr>
                <a:srgbClr val="1C4587"/>
              </a:buClr>
              <a:buSzPts val="2400"/>
              <a:buFont typeface="Hind"/>
              <a:buChar char="»"/>
              <a:defRPr sz="2400" b="0" i="0" u="none" strike="noStrike" cap="none">
                <a:solidFill>
                  <a:srgbClr val="FFFFFF"/>
                </a:solidFill>
                <a:latin typeface="Hind"/>
                <a:ea typeface="Hind"/>
                <a:cs typeface="Hind"/>
                <a:sym typeface="Hind"/>
              </a:defRPr>
            </a:lvl9pPr>
          </a:lstStyle>
          <a:p>
            <a:pPr marL="76200" indent="0" algn="ctr">
              <a:buNone/>
            </a:pPr>
            <a:r>
              <a:rPr lang="en-AU" dirty="0"/>
              <a:t>App Service</a:t>
            </a:r>
          </a:p>
        </p:txBody>
      </p:sp>
      <p:sp>
        <p:nvSpPr>
          <p:cNvPr id="21" name="Text Placeholder 1">
            <a:extLst>
              <a:ext uri="{FF2B5EF4-FFF2-40B4-BE49-F238E27FC236}">
                <a16:creationId xmlns:a16="http://schemas.microsoft.com/office/drawing/2014/main" id="{8DDBCC83-EFE2-4055-AB96-74FD50721BDC}"/>
              </a:ext>
            </a:extLst>
          </p:cNvPr>
          <p:cNvSpPr txBox="1">
            <a:spLocks/>
          </p:cNvSpPr>
          <p:nvPr/>
        </p:nvSpPr>
        <p:spPr>
          <a:xfrm>
            <a:off x="4898859" y="2571750"/>
            <a:ext cx="2612284" cy="519600"/>
          </a:xfrm>
          <a:prstGeom prst="rect">
            <a:avLst/>
          </a:prstGeom>
          <a:solidFill>
            <a:srgbClr val="AD80E6"/>
          </a:solidFill>
          <a:ln w="38100">
            <a:solidFill>
              <a:schemeClr val="bg1"/>
            </a:solid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1C4587"/>
              </a:buClr>
              <a:buSzPts val="2400"/>
              <a:buFont typeface="Hind"/>
              <a:buChar char="›"/>
              <a:defRPr sz="2400" b="0" i="0" u="none" strike="noStrike" cap="none">
                <a:solidFill>
                  <a:srgbClr val="FFFFFF"/>
                </a:solidFill>
                <a:latin typeface="Hind"/>
                <a:ea typeface="Hind"/>
                <a:cs typeface="Hind"/>
                <a:sym typeface="Hind"/>
              </a:defRPr>
            </a:lvl1pPr>
            <a:lvl2pPr marL="914400" marR="0" lvl="1" indent="-381000" algn="l" rtl="0">
              <a:lnSpc>
                <a:spcPct val="100000"/>
              </a:lnSpc>
              <a:spcBef>
                <a:spcPts val="0"/>
              </a:spcBef>
              <a:spcAft>
                <a:spcPts val="0"/>
              </a:spcAft>
              <a:buClr>
                <a:srgbClr val="1C4587"/>
              </a:buClr>
              <a:buSzPts val="2400"/>
              <a:buFont typeface="Hind"/>
              <a:buChar char="›"/>
              <a:defRPr sz="2400" b="0" i="0" u="none" strike="noStrike" cap="none">
                <a:solidFill>
                  <a:srgbClr val="FFFFFF"/>
                </a:solidFill>
                <a:latin typeface="Hind"/>
                <a:ea typeface="Hind"/>
                <a:cs typeface="Hind"/>
                <a:sym typeface="Hind"/>
              </a:defRPr>
            </a:lvl2pPr>
            <a:lvl3pPr marL="1371600" marR="0" lvl="2" indent="-381000" algn="l" rtl="0">
              <a:lnSpc>
                <a:spcPct val="100000"/>
              </a:lnSpc>
              <a:spcBef>
                <a:spcPts val="0"/>
              </a:spcBef>
              <a:spcAft>
                <a:spcPts val="0"/>
              </a:spcAft>
              <a:buClr>
                <a:srgbClr val="1C4587"/>
              </a:buClr>
              <a:buSzPts val="2400"/>
              <a:buFont typeface="Hind"/>
              <a:buChar char="›"/>
              <a:defRPr sz="2400" b="0" i="0" u="none" strike="noStrike" cap="none">
                <a:solidFill>
                  <a:srgbClr val="FFFFFF"/>
                </a:solidFill>
                <a:latin typeface="Hind"/>
                <a:ea typeface="Hind"/>
                <a:cs typeface="Hind"/>
                <a:sym typeface="Hind"/>
              </a:defRPr>
            </a:lvl3pPr>
            <a:lvl4pPr marL="1828800" marR="0" lvl="3" indent="-381000" algn="l" rtl="0">
              <a:lnSpc>
                <a:spcPct val="100000"/>
              </a:lnSpc>
              <a:spcBef>
                <a:spcPts val="0"/>
              </a:spcBef>
              <a:spcAft>
                <a:spcPts val="0"/>
              </a:spcAft>
              <a:buClr>
                <a:srgbClr val="1C4587"/>
              </a:buClr>
              <a:buSzPts val="2400"/>
              <a:buFont typeface="Hind"/>
              <a:buChar char="›"/>
              <a:defRPr sz="2400" b="0" i="0" u="none" strike="noStrike" cap="none">
                <a:solidFill>
                  <a:srgbClr val="FFFFFF"/>
                </a:solidFill>
                <a:latin typeface="Hind"/>
                <a:ea typeface="Hind"/>
                <a:cs typeface="Hind"/>
                <a:sym typeface="Hind"/>
              </a:defRPr>
            </a:lvl4pPr>
            <a:lvl5pPr marL="2286000" marR="0" lvl="4" indent="-381000" algn="l" rtl="0">
              <a:lnSpc>
                <a:spcPct val="100000"/>
              </a:lnSpc>
              <a:spcBef>
                <a:spcPts val="0"/>
              </a:spcBef>
              <a:spcAft>
                <a:spcPts val="0"/>
              </a:spcAft>
              <a:buClr>
                <a:srgbClr val="1C4587"/>
              </a:buClr>
              <a:buSzPts val="2400"/>
              <a:buFont typeface="Hind"/>
              <a:buChar char="›"/>
              <a:defRPr sz="2400" b="0" i="0" u="none" strike="noStrike" cap="none">
                <a:solidFill>
                  <a:srgbClr val="FFFFFF"/>
                </a:solidFill>
                <a:latin typeface="Hind"/>
                <a:ea typeface="Hind"/>
                <a:cs typeface="Hind"/>
                <a:sym typeface="Hind"/>
              </a:defRPr>
            </a:lvl5pPr>
            <a:lvl6pPr marL="2743200" marR="0" lvl="5" indent="-381000" algn="l" rtl="0">
              <a:lnSpc>
                <a:spcPct val="100000"/>
              </a:lnSpc>
              <a:spcBef>
                <a:spcPts val="0"/>
              </a:spcBef>
              <a:spcAft>
                <a:spcPts val="0"/>
              </a:spcAft>
              <a:buClr>
                <a:srgbClr val="1C4587"/>
              </a:buClr>
              <a:buSzPts val="2400"/>
              <a:buFont typeface="Hind"/>
              <a:buChar char="›"/>
              <a:defRPr sz="2400" b="0" i="0" u="none" strike="noStrike" cap="none">
                <a:solidFill>
                  <a:srgbClr val="FFFFFF"/>
                </a:solidFill>
                <a:latin typeface="Hind"/>
                <a:ea typeface="Hind"/>
                <a:cs typeface="Hind"/>
                <a:sym typeface="Hind"/>
              </a:defRPr>
            </a:lvl6pPr>
            <a:lvl7pPr marL="3200400" marR="0" lvl="6" indent="-381000" algn="l" rtl="0">
              <a:lnSpc>
                <a:spcPct val="100000"/>
              </a:lnSpc>
              <a:spcBef>
                <a:spcPts val="0"/>
              </a:spcBef>
              <a:spcAft>
                <a:spcPts val="0"/>
              </a:spcAft>
              <a:buClr>
                <a:srgbClr val="1C4587"/>
              </a:buClr>
              <a:buSzPts val="2400"/>
              <a:buFont typeface="Hind"/>
              <a:buChar char="›"/>
              <a:defRPr sz="2400" b="0" i="0" u="none" strike="noStrike" cap="none">
                <a:solidFill>
                  <a:srgbClr val="FFFFFF"/>
                </a:solidFill>
                <a:latin typeface="Hind"/>
                <a:ea typeface="Hind"/>
                <a:cs typeface="Hind"/>
                <a:sym typeface="Hind"/>
              </a:defRPr>
            </a:lvl7pPr>
            <a:lvl8pPr marL="3657600" marR="0" lvl="7" indent="-381000" algn="l" rtl="0">
              <a:lnSpc>
                <a:spcPct val="100000"/>
              </a:lnSpc>
              <a:spcBef>
                <a:spcPts val="0"/>
              </a:spcBef>
              <a:spcAft>
                <a:spcPts val="0"/>
              </a:spcAft>
              <a:buClr>
                <a:srgbClr val="1C4587"/>
              </a:buClr>
              <a:buSzPts val="2400"/>
              <a:buFont typeface="Hind"/>
              <a:buChar char="›"/>
              <a:defRPr sz="2400" b="0" i="0" u="none" strike="noStrike" cap="none">
                <a:solidFill>
                  <a:srgbClr val="FFFFFF"/>
                </a:solidFill>
                <a:latin typeface="Hind"/>
                <a:ea typeface="Hind"/>
                <a:cs typeface="Hind"/>
                <a:sym typeface="Hind"/>
              </a:defRPr>
            </a:lvl8pPr>
            <a:lvl9pPr marL="4114800" marR="0" lvl="8" indent="-381000" algn="l" rtl="0">
              <a:lnSpc>
                <a:spcPct val="100000"/>
              </a:lnSpc>
              <a:spcBef>
                <a:spcPts val="0"/>
              </a:spcBef>
              <a:spcAft>
                <a:spcPts val="0"/>
              </a:spcAft>
              <a:buClr>
                <a:srgbClr val="1C4587"/>
              </a:buClr>
              <a:buSzPts val="2400"/>
              <a:buFont typeface="Hind"/>
              <a:buChar char="»"/>
              <a:defRPr sz="2400" b="0" i="0" u="none" strike="noStrike" cap="none">
                <a:solidFill>
                  <a:srgbClr val="FFFFFF"/>
                </a:solidFill>
                <a:latin typeface="Hind"/>
                <a:ea typeface="Hind"/>
                <a:cs typeface="Hind"/>
                <a:sym typeface="Hind"/>
              </a:defRPr>
            </a:lvl9pPr>
          </a:lstStyle>
          <a:p>
            <a:pPr marL="76200" indent="0" algn="ctr">
              <a:buNone/>
            </a:pPr>
            <a:r>
              <a:rPr lang="en-AU" dirty="0"/>
              <a:t>App Service Plan</a:t>
            </a:r>
          </a:p>
        </p:txBody>
      </p:sp>
      <p:sp>
        <p:nvSpPr>
          <p:cNvPr id="22" name="Text Placeholder 1">
            <a:extLst>
              <a:ext uri="{FF2B5EF4-FFF2-40B4-BE49-F238E27FC236}">
                <a16:creationId xmlns:a16="http://schemas.microsoft.com/office/drawing/2014/main" id="{4E3B7582-5987-41D9-858C-ED1CC919D92E}"/>
              </a:ext>
            </a:extLst>
          </p:cNvPr>
          <p:cNvSpPr txBox="1">
            <a:spLocks/>
          </p:cNvSpPr>
          <p:nvPr/>
        </p:nvSpPr>
        <p:spPr>
          <a:xfrm>
            <a:off x="2895888" y="1982891"/>
            <a:ext cx="1861169" cy="519600"/>
          </a:xfrm>
          <a:prstGeom prst="rect">
            <a:avLst/>
          </a:prstGeom>
          <a:solidFill>
            <a:srgbClr val="7698FE"/>
          </a:solidFill>
          <a:ln w="38100">
            <a:solidFill>
              <a:schemeClr val="bg1"/>
            </a:solid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1C4587"/>
              </a:buClr>
              <a:buSzPts val="2400"/>
              <a:buFont typeface="Hind"/>
              <a:buChar char="›"/>
              <a:defRPr sz="2400" b="0" i="0" u="none" strike="noStrike" cap="none">
                <a:solidFill>
                  <a:srgbClr val="FFFFFF"/>
                </a:solidFill>
                <a:latin typeface="Hind"/>
                <a:ea typeface="Hind"/>
                <a:cs typeface="Hind"/>
                <a:sym typeface="Hind"/>
              </a:defRPr>
            </a:lvl1pPr>
            <a:lvl2pPr marL="914400" marR="0" lvl="1" indent="-381000" algn="l" rtl="0">
              <a:lnSpc>
                <a:spcPct val="100000"/>
              </a:lnSpc>
              <a:spcBef>
                <a:spcPts val="0"/>
              </a:spcBef>
              <a:spcAft>
                <a:spcPts val="0"/>
              </a:spcAft>
              <a:buClr>
                <a:srgbClr val="1C4587"/>
              </a:buClr>
              <a:buSzPts val="2400"/>
              <a:buFont typeface="Hind"/>
              <a:buChar char="›"/>
              <a:defRPr sz="2400" b="0" i="0" u="none" strike="noStrike" cap="none">
                <a:solidFill>
                  <a:srgbClr val="FFFFFF"/>
                </a:solidFill>
                <a:latin typeface="Hind"/>
                <a:ea typeface="Hind"/>
                <a:cs typeface="Hind"/>
                <a:sym typeface="Hind"/>
              </a:defRPr>
            </a:lvl2pPr>
            <a:lvl3pPr marL="1371600" marR="0" lvl="2" indent="-381000" algn="l" rtl="0">
              <a:lnSpc>
                <a:spcPct val="100000"/>
              </a:lnSpc>
              <a:spcBef>
                <a:spcPts val="0"/>
              </a:spcBef>
              <a:spcAft>
                <a:spcPts val="0"/>
              </a:spcAft>
              <a:buClr>
                <a:srgbClr val="1C4587"/>
              </a:buClr>
              <a:buSzPts val="2400"/>
              <a:buFont typeface="Hind"/>
              <a:buChar char="›"/>
              <a:defRPr sz="2400" b="0" i="0" u="none" strike="noStrike" cap="none">
                <a:solidFill>
                  <a:srgbClr val="FFFFFF"/>
                </a:solidFill>
                <a:latin typeface="Hind"/>
                <a:ea typeface="Hind"/>
                <a:cs typeface="Hind"/>
                <a:sym typeface="Hind"/>
              </a:defRPr>
            </a:lvl3pPr>
            <a:lvl4pPr marL="1828800" marR="0" lvl="3" indent="-381000" algn="l" rtl="0">
              <a:lnSpc>
                <a:spcPct val="100000"/>
              </a:lnSpc>
              <a:spcBef>
                <a:spcPts val="0"/>
              </a:spcBef>
              <a:spcAft>
                <a:spcPts val="0"/>
              </a:spcAft>
              <a:buClr>
                <a:srgbClr val="1C4587"/>
              </a:buClr>
              <a:buSzPts val="2400"/>
              <a:buFont typeface="Hind"/>
              <a:buChar char="›"/>
              <a:defRPr sz="2400" b="0" i="0" u="none" strike="noStrike" cap="none">
                <a:solidFill>
                  <a:srgbClr val="FFFFFF"/>
                </a:solidFill>
                <a:latin typeface="Hind"/>
                <a:ea typeface="Hind"/>
                <a:cs typeface="Hind"/>
                <a:sym typeface="Hind"/>
              </a:defRPr>
            </a:lvl4pPr>
            <a:lvl5pPr marL="2286000" marR="0" lvl="4" indent="-381000" algn="l" rtl="0">
              <a:lnSpc>
                <a:spcPct val="100000"/>
              </a:lnSpc>
              <a:spcBef>
                <a:spcPts val="0"/>
              </a:spcBef>
              <a:spcAft>
                <a:spcPts val="0"/>
              </a:spcAft>
              <a:buClr>
                <a:srgbClr val="1C4587"/>
              </a:buClr>
              <a:buSzPts val="2400"/>
              <a:buFont typeface="Hind"/>
              <a:buChar char="›"/>
              <a:defRPr sz="2400" b="0" i="0" u="none" strike="noStrike" cap="none">
                <a:solidFill>
                  <a:srgbClr val="FFFFFF"/>
                </a:solidFill>
                <a:latin typeface="Hind"/>
                <a:ea typeface="Hind"/>
                <a:cs typeface="Hind"/>
                <a:sym typeface="Hind"/>
              </a:defRPr>
            </a:lvl5pPr>
            <a:lvl6pPr marL="2743200" marR="0" lvl="5" indent="-381000" algn="l" rtl="0">
              <a:lnSpc>
                <a:spcPct val="100000"/>
              </a:lnSpc>
              <a:spcBef>
                <a:spcPts val="0"/>
              </a:spcBef>
              <a:spcAft>
                <a:spcPts val="0"/>
              </a:spcAft>
              <a:buClr>
                <a:srgbClr val="1C4587"/>
              </a:buClr>
              <a:buSzPts val="2400"/>
              <a:buFont typeface="Hind"/>
              <a:buChar char="›"/>
              <a:defRPr sz="2400" b="0" i="0" u="none" strike="noStrike" cap="none">
                <a:solidFill>
                  <a:srgbClr val="FFFFFF"/>
                </a:solidFill>
                <a:latin typeface="Hind"/>
                <a:ea typeface="Hind"/>
                <a:cs typeface="Hind"/>
                <a:sym typeface="Hind"/>
              </a:defRPr>
            </a:lvl6pPr>
            <a:lvl7pPr marL="3200400" marR="0" lvl="6" indent="-381000" algn="l" rtl="0">
              <a:lnSpc>
                <a:spcPct val="100000"/>
              </a:lnSpc>
              <a:spcBef>
                <a:spcPts val="0"/>
              </a:spcBef>
              <a:spcAft>
                <a:spcPts val="0"/>
              </a:spcAft>
              <a:buClr>
                <a:srgbClr val="1C4587"/>
              </a:buClr>
              <a:buSzPts val="2400"/>
              <a:buFont typeface="Hind"/>
              <a:buChar char="›"/>
              <a:defRPr sz="2400" b="0" i="0" u="none" strike="noStrike" cap="none">
                <a:solidFill>
                  <a:srgbClr val="FFFFFF"/>
                </a:solidFill>
                <a:latin typeface="Hind"/>
                <a:ea typeface="Hind"/>
                <a:cs typeface="Hind"/>
                <a:sym typeface="Hind"/>
              </a:defRPr>
            </a:lvl7pPr>
            <a:lvl8pPr marL="3657600" marR="0" lvl="7" indent="-381000" algn="l" rtl="0">
              <a:lnSpc>
                <a:spcPct val="100000"/>
              </a:lnSpc>
              <a:spcBef>
                <a:spcPts val="0"/>
              </a:spcBef>
              <a:spcAft>
                <a:spcPts val="0"/>
              </a:spcAft>
              <a:buClr>
                <a:srgbClr val="1C4587"/>
              </a:buClr>
              <a:buSzPts val="2400"/>
              <a:buFont typeface="Hind"/>
              <a:buChar char="›"/>
              <a:defRPr sz="2400" b="0" i="0" u="none" strike="noStrike" cap="none">
                <a:solidFill>
                  <a:srgbClr val="FFFFFF"/>
                </a:solidFill>
                <a:latin typeface="Hind"/>
                <a:ea typeface="Hind"/>
                <a:cs typeface="Hind"/>
                <a:sym typeface="Hind"/>
              </a:defRPr>
            </a:lvl8pPr>
            <a:lvl9pPr marL="4114800" marR="0" lvl="8" indent="-381000" algn="l" rtl="0">
              <a:lnSpc>
                <a:spcPct val="100000"/>
              </a:lnSpc>
              <a:spcBef>
                <a:spcPts val="0"/>
              </a:spcBef>
              <a:spcAft>
                <a:spcPts val="0"/>
              </a:spcAft>
              <a:buClr>
                <a:srgbClr val="1C4587"/>
              </a:buClr>
              <a:buSzPts val="2400"/>
              <a:buFont typeface="Hind"/>
              <a:buChar char="»"/>
              <a:defRPr sz="2400" b="0" i="0" u="none" strike="noStrike" cap="none">
                <a:solidFill>
                  <a:srgbClr val="FFFFFF"/>
                </a:solidFill>
                <a:latin typeface="Hind"/>
                <a:ea typeface="Hind"/>
                <a:cs typeface="Hind"/>
                <a:sym typeface="Hind"/>
              </a:defRPr>
            </a:lvl9pPr>
          </a:lstStyle>
          <a:p>
            <a:pPr marL="76200" indent="0" algn="ctr">
              <a:buNone/>
            </a:pPr>
            <a:r>
              <a:rPr lang="en-AU" dirty="0"/>
              <a:t>App Service</a:t>
            </a:r>
          </a:p>
        </p:txBody>
      </p:sp>
      <p:sp>
        <p:nvSpPr>
          <p:cNvPr id="23" name="Text Placeholder 1">
            <a:extLst>
              <a:ext uri="{FF2B5EF4-FFF2-40B4-BE49-F238E27FC236}">
                <a16:creationId xmlns:a16="http://schemas.microsoft.com/office/drawing/2014/main" id="{46424E0D-FECD-4F3C-94CC-CDBC6805CF45}"/>
              </a:ext>
            </a:extLst>
          </p:cNvPr>
          <p:cNvSpPr txBox="1">
            <a:spLocks/>
          </p:cNvSpPr>
          <p:nvPr/>
        </p:nvSpPr>
        <p:spPr>
          <a:xfrm>
            <a:off x="4898859" y="1982891"/>
            <a:ext cx="2612284" cy="519600"/>
          </a:xfrm>
          <a:prstGeom prst="rect">
            <a:avLst/>
          </a:prstGeom>
          <a:solidFill>
            <a:srgbClr val="7698FE"/>
          </a:solidFill>
          <a:ln w="38100">
            <a:solidFill>
              <a:schemeClr val="bg1"/>
            </a:solid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1C4587"/>
              </a:buClr>
              <a:buSzPts val="2400"/>
              <a:buFont typeface="Hind"/>
              <a:buChar char="›"/>
              <a:defRPr sz="2400" b="0" i="0" u="none" strike="noStrike" cap="none">
                <a:solidFill>
                  <a:srgbClr val="FFFFFF"/>
                </a:solidFill>
                <a:latin typeface="Hind"/>
                <a:ea typeface="Hind"/>
                <a:cs typeface="Hind"/>
                <a:sym typeface="Hind"/>
              </a:defRPr>
            </a:lvl1pPr>
            <a:lvl2pPr marL="914400" marR="0" lvl="1" indent="-381000" algn="l" rtl="0">
              <a:lnSpc>
                <a:spcPct val="100000"/>
              </a:lnSpc>
              <a:spcBef>
                <a:spcPts val="0"/>
              </a:spcBef>
              <a:spcAft>
                <a:spcPts val="0"/>
              </a:spcAft>
              <a:buClr>
                <a:srgbClr val="1C4587"/>
              </a:buClr>
              <a:buSzPts val="2400"/>
              <a:buFont typeface="Hind"/>
              <a:buChar char="›"/>
              <a:defRPr sz="2400" b="0" i="0" u="none" strike="noStrike" cap="none">
                <a:solidFill>
                  <a:srgbClr val="FFFFFF"/>
                </a:solidFill>
                <a:latin typeface="Hind"/>
                <a:ea typeface="Hind"/>
                <a:cs typeface="Hind"/>
                <a:sym typeface="Hind"/>
              </a:defRPr>
            </a:lvl2pPr>
            <a:lvl3pPr marL="1371600" marR="0" lvl="2" indent="-381000" algn="l" rtl="0">
              <a:lnSpc>
                <a:spcPct val="100000"/>
              </a:lnSpc>
              <a:spcBef>
                <a:spcPts val="0"/>
              </a:spcBef>
              <a:spcAft>
                <a:spcPts val="0"/>
              </a:spcAft>
              <a:buClr>
                <a:srgbClr val="1C4587"/>
              </a:buClr>
              <a:buSzPts val="2400"/>
              <a:buFont typeface="Hind"/>
              <a:buChar char="›"/>
              <a:defRPr sz="2400" b="0" i="0" u="none" strike="noStrike" cap="none">
                <a:solidFill>
                  <a:srgbClr val="FFFFFF"/>
                </a:solidFill>
                <a:latin typeface="Hind"/>
                <a:ea typeface="Hind"/>
                <a:cs typeface="Hind"/>
                <a:sym typeface="Hind"/>
              </a:defRPr>
            </a:lvl3pPr>
            <a:lvl4pPr marL="1828800" marR="0" lvl="3" indent="-381000" algn="l" rtl="0">
              <a:lnSpc>
                <a:spcPct val="100000"/>
              </a:lnSpc>
              <a:spcBef>
                <a:spcPts val="0"/>
              </a:spcBef>
              <a:spcAft>
                <a:spcPts val="0"/>
              </a:spcAft>
              <a:buClr>
                <a:srgbClr val="1C4587"/>
              </a:buClr>
              <a:buSzPts val="2400"/>
              <a:buFont typeface="Hind"/>
              <a:buChar char="›"/>
              <a:defRPr sz="2400" b="0" i="0" u="none" strike="noStrike" cap="none">
                <a:solidFill>
                  <a:srgbClr val="FFFFFF"/>
                </a:solidFill>
                <a:latin typeface="Hind"/>
                <a:ea typeface="Hind"/>
                <a:cs typeface="Hind"/>
                <a:sym typeface="Hind"/>
              </a:defRPr>
            </a:lvl4pPr>
            <a:lvl5pPr marL="2286000" marR="0" lvl="4" indent="-381000" algn="l" rtl="0">
              <a:lnSpc>
                <a:spcPct val="100000"/>
              </a:lnSpc>
              <a:spcBef>
                <a:spcPts val="0"/>
              </a:spcBef>
              <a:spcAft>
                <a:spcPts val="0"/>
              </a:spcAft>
              <a:buClr>
                <a:srgbClr val="1C4587"/>
              </a:buClr>
              <a:buSzPts val="2400"/>
              <a:buFont typeface="Hind"/>
              <a:buChar char="›"/>
              <a:defRPr sz="2400" b="0" i="0" u="none" strike="noStrike" cap="none">
                <a:solidFill>
                  <a:srgbClr val="FFFFFF"/>
                </a:solidFill>
                <a:latin typeface="Hind"/>
                <a:ea typeface="Hind"/>
                <a:cs typeface="Hind"/>
                <a:sym typeface="Hind"/>
              </a:defRPr>
            </a:lvl5pPr>
            <a:lvl6pPr marL="2743200" marR="0" lvl="5" indent="-381000" algn="l" rtl="0">
              <a:lnSpc>
                <a:spcPct val="100000"/>
              </a:lnSpc>
              <a:spcBef>
                <a:spcPts val="0"/>
              </a:spcBef>
              <a:spcAft>
                <a:spcPts val="0"/>
              </a:spcAft>
              <a:buClr>
                <a:srgbClr val="1C4587"/>
              </a:buClr>
              <a:buSzPts val="2400"/>
              <a:buFont typeface="Hind"/>
              <a:buChar char="›"/>
              <a:defRPr sz="2400" b="0" i="0" u="none" strike="noStrike" cap="none">
                <a:solidFill>
                  <a:srgbClr val="FFFFFF"/>
                </a:solidFill>
                <a:latin typeface="Hind"/>
                <a:ea typeface="Hind"/>
                <a:cs typeface="Hind"/>
                <a:sym typeface="Hind"/>
              </a:defRPr>
            </a:lvl6pPr>
            <a:lvl7pPr marL="3200400" marR="0" lvl="6" indent="-381000" algn="l" rtl="0">
              <a:lnSpc>
                <a:spcPct val="100000"/>
              </a:lnSpc>
              <a:spcBef>
                <a:spcPts val="0"/>
              </a:spcBef>
              <a:spcAft>
                <a:spcPts val="0"/>
              </a:spcAft>
              <a:buClr>
                <a:srgbClr val="1C4587"/>
              </a:buClr>
              <a:buSzPts val="2400"/>
              <a:buFont typeface="Hind"/>
              <a:buChar char="›"/>
              <a:defRPr sz="2400" b="0" i="0" u="none" strike="noStrike" cap="none">
                <a:solidFill>
                  <a:srgbClr val="FFFFFF"/>
                </a:solidFill>
                <a:latin typeface="Hind"/>
                <a:ea typeface="Hind"/>
                <a:cs typeface="Hind"/>
                <a:sym typeface="Hind"/>
              </a:defRPr>
            </a:lvl7pPr>
            <a:lvl8pPr marL="3657600" marR="0" lvl="7" indent="-381000" algn="l" rtl="0">
              <a:lnSpc>
                <a:spcPct val="100000"/>
              </a:lnSpc>
              <a:spcBef>
                <a:spcPts val="0"/>
              </a:spcBef>
              <a:spcAft>
                <a:spcPts val="0"/>
              </a:spcAft>
              <a:buClr>
                <a:srgbClr val="1C4587"/>
              </a:buClr>
              <a:buSzPts val="2400"/>
              <a:buFont typeface="Hind"/>
              <a:buChar char="›"/>
              <a:defRPr sz="2400" b="0" i="0" u="none" strike="noStrike" cap="none">
                <a:solidFill>
                  <a:srgbClr val="FFFFFF"/>
                </a:solidFill>
                <a:latin typeface="Hind"/>
                <a:ea typeface="Hind"/>
                <a:cs typeface="Hind"/>
                <a:sym typeface="Hind"/>
              </a:defRPr>
            </a:lvl8pPr>
            <a:lvl9pPr marL="4114800" marR="0" lvl="8" indent="-381000" algn="l" rtl="0">
              <a:lnSpc>
                <a:spcPct val="100000"/>
              </a:lnSpc>
              <a:spcBef>
                <a:spcPts val="0"/>
              </a:spcBef>
              <a:spcAft>
                <a:spcPts val="0"/>
              </a:spcAft>
              <a:buClr>
                <a:srgbClr val="1C4587"/>
              </a:buClr>
              <a:buSzPts val="2400"/>
              <a:buFont typeface="Hind"/>
              <a:buChar char="»"/>
              <a:defRPr sz="2400" b="0" i="0" u="none" strike="noStrike" cap="none">
                <a:solidFill>
                  <a:srgbClr val="FFFFFF"/>
                </a:solidFill>
                <a:latin typeface="Hind"/>
                <a:ea typeface="Hind"/>
                <a:cs typeface="Hind"/>
                <a:sym typeface="Hind"/>
              </a:defRPr>
            </a:lvl9pPr>
          </a:lstStyle>
          <a:p>
            <a:pPr marL="76200" indent="0" algn="ctr">
              <a:buNone/>
            </a:pPr>
            <a:r>
              <a:rPr lang="en-AU" dirty="0"/>
              <a:t>App Service</a:t>
            </a:r>
          </a:p>
        </p:txBody>
      </p:sp>
      <p:sp>
        <p:nvSpPr>
          <p:cNvPr id="24" name="Text Placeholder 1">
            <a:extLst>
              <a:ext uri="{FF2B5EF4-FFF2-40B4-BE49-F238E27FC236}">
                <a16:creationId xmlns:a16="http://schemas.microsoft.com/office/drawing/2014/main" id="{C2AD6956-F52A-4E7A-BC5A-612FC2910897}"/>
              </a:ext>
            </a:extLst>
          </p:cNvPr>
          <p:cNvSpPr txBox="1">
            <a:spLocks/>
          </p:cNvSpPr>
          <p:nvPr/>
        </p:nvSpPr>
        <p:spPr>
          <a:xfrm>
            <a:off x="969117" y="3749468"/>
            <a:ext cx="6542026" cy="519600"/>
          </a:xfrm>
          <a:prstGeom prst="rect">
            <a:avLst/>
          </a:prstGeom>
          <a:solidFill>
            <a:srgbClr val="37D0CC"/>
          </a:solidFill>
          <a:ln w="38100">
            <a:solidFill>
              <a:schemeClr val="bg1"/>
            </a:solid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1C4587"/>
              </a:buClr>
              <a:buSzPts val="2400"/>
              <a:buFont typeface="Hind"/>
              <a:buChar char="›"/>
              <a:defRPr sz="2400" b="0" i="0" u="none" strike="noStrike" cap="none">
                <a:solidFill>
                  <a:srgbClr val="FFFFFF"/>
                </a:solidFill>
                <a:latin typeface="Hind"/>
                <a:ea typeface="Hind"/>
                <a:cs typeface="Hind"/>
                <a:sym typeface="Hind"/>
              </a:defRPr>
            </a:lvl1pPr>
            <a:lvl2pPr marL="914400" marR="0" lvl="1" indent="-381000" algn="l" rtl="0">
              <a:lnSpc>
                <a:spcPct val="100000"/>
              </a:lnSpc>
              <a:spcBef>
                <a:spcPts val="0"/>
              </a:spcBef>
              <a:spcAft>
                <a:spcPts val="0"/>
              </a:spcAft>
              <a:buClr>
                <a:srgbClr val="1C4587"/>
              </a:buClr>
              <a:buSzPts val="2400"/>
              <a:buFont typeface="Hind"/>
              <a:buChar char="›"/>
              <a:defRPr sz="2400" b="0" i="0" u="none" strike="noStrike" cap="none">
                <a:solidFill>
                  <a:srgbClr val="FFFFFF"/>
                </a:solidFill>
                <a:latin typeface="Hind"/>
                <a:ea typeface="Hind"/>
                <a:cs typeface="Hind"/>
                <a:sym typeface="Hind"/>
              </a:defRPr>
            </a:lvl2pPr>
            <a:lvl3pPr marL="1371600" marR="0" lvl="2" indent="-381000" algn="l" rtl="0">
              <a:lnSpc>
                <a:spcPct val="100000"/>
              </a:lnSpc>
              <a:spcBef>
                <a:spcPts val="0"/>
              </a:spcBef>
              <a:spcAft>
                <a:spcPts val="0"/>
              </a:spcAft>
              <a:buClr>
                <a:srgbClr val="1C4587"/>
              </a:buClr>
              <a:buSzPts val="2400"/>
              <a:buFont typeface="Hind"/>
              <a:buChar char="›"/>
              <a:defRPr sz="2400" b="0" i="0" u="none" strike="noStrike" cap="none">
                <a:solidFill>
                  <a:srgbClr val="FFFFFF"/>
                </a:solidFill>
                <a:latin typeface="Hind"/>
                <a:ea typeface="Hind"/>
                <a:cs typeface="Hind"/>
                <a:sym typeface="Hind"/>
              </a:defRPr>
            </a:lvl3pPr>
            <a:lvl4pPr marL="1828800" marR="0" lvl="3" indent="-381000" algn="l" rtl="0">
              <a:lnSpc>
                <a:spcPct val="100000"/>
              </a:lnSpc>
              <a:spcBef>
                <a:spcPts val="0"/>
              </a:spcBef>
              <a:spcAft>
                <a:spcPts val="0"/>
              </a:spcAft>
              <a:buClr>
                <a:srgbClr val="1C4587"/>
              </a:buClr>
              <a:buSzPts val="2400"/>
              <a:buFont typeface="Hind"/>
              <a:buChar char="›"/>
              <a:defRPr sz="2400" b="0" i="0" u="none" strike="noStrike" cap="none">
                <a:solidFill>
                  <a:srgbClr val="FFFFFF"/>
                </a:solidFill>
                <a:latin typeface="Hind"/>
                <a:ea typeface="Hind"/>
                <a:cs typeface="Hind"/>
                <a:sym typeface="Hind"/>
              </a:defRPr>
            </a:lvl4pPr>
            <a:lvl5pPr marL="2286000" marR="0" lvl="4" indent="-381000" algn="l" rtl="0">
              <a:lnSpc>
                <a:spcPct val="100000"/>
              </a:lnSpc>
              <a:spcBef>
                <a:spcPts val="0"/>
              </a:spcBef>
              <a:spcAft>
                <a:spcPts val="0"/>
              </a:spcAft>
              <a:buClr>
                <a:srgbClr val="1C4587"/>
              </a:buClr>
              <a:buSzPts val="2400"/>
              <a:buFont typeface="Hind"/>
              <a:buChar char="›"/>
              <a:defRPr sz="2400" b="0" i="0" u="none" strike="noStrike" cap="none">
                <a:solidFill>
                  <a:srgbClr val="FFFFFF"/>
                </a:solidFill>
                <a:latin typeface="Hind"/>
                <a:ea typeface="Hind"/>
                <a:cs typeface="Hind"/>
                <a:sym typeface="Hind"/>
              </a:defRPr>
            </a:lvl5pPr>
            <a:lvl6pPr marL="2743200" marR="0" lvl="5" indent="-381000" algn="l" rtl="0">
              <a:lnSpc>
                <a:spcPct val="100000"/>
              </a:lnSpc>
              <a:spcBef>
                <a:spcPts val="0"/>
              </a:spcBef>
              <a:spcAft>
                <a:spcPts val="0"/>
              </a:spcAft>
              <a:buClr>
                <a:srgbClr val="1C4587"/>
              </a:buClr>
              <a:buSzPts val="2400"/>
              <a:buFont typeface="Hind"/>
              <a:buChar char="›"/>
              <a:defRPr sz="2400" b="0" i="0" u="none" strike="noStrike" cap="none">
                <a:solidFill>
                  <a:srgbClr val="FFFFFF"/>
                </a:solidFill>
                <a:latin typeface="Hind"/>
                <a:ea typeface="Hind"/>
                <a:cs typeface="Hind"/>
                <a:sym typeface="Hind"/>
              </a:defRPr>
            </a:lvl6pPr>
            <a:lvl7pPr marL="3200400" marR="0" lvl="6" indent="-381000" algn="l" rtl="0">
              <a:lnSpc>
                <a:spcPct val="100000"/>
              </a:lnSpc>
              <a:spcBef>
                <a:spcPts val="0"/>
              </a:spcBef>
              <a:spcAft>
                <a:spcPts val="0"/>
              </a:spcAft>
              <a:buClr>
                <a:srgbClr val="1C4587"/>
              </a:buClr>
              <a:buSzPts val="2400"/>
              <a:buFont typeface="Hind"/>
              <a:buChar char="›"/>
              <a:defRPr sz="2400" b="0" i="0" u="none" strike="noStrike" cap="none">
                <a:solidFill>
                  <a:srgbClr val="FFFFFF"/>
                </a:solidFill>
                <a:latin typeface="Hind"/>
                <a:ea typeface="Hind"/>
                <a:cs typeface="Hind"/>
                <a:sym typeface="Hind"/>
              </a:defRPr>
            </a:lvl7pPr>
            <a:lvl8pPr marL="3657600" marR="0" lvl="7" indent="-381000" algn="l" rtl="0">
              <a:lnSpc>
                <a:spcPct val="100000"/>
              </a:lnSpc>
              <a:spcBef>
                <a:spcPts val="0"/>
              </a:spcBef>
              <a:spcAft>
                <a:spcPts val="0"/>
              </a:spcAft>
              <a:buClr>
                <a:srgbClr val="1C4587"/>
              </a:buClr>
              <a:buSzPts val="2400"/>
              <a:buFont typeface="Hind"/>
              <a:buChar char="›"/>
              <a:defRPr sz="2400" b="0" i="0" u="none" strike="noStrike" cap="none">
                <a:solidFill>
                  <a:srgbClr val="FFFFFF"/>
                </a:solidFill>
                <a:latin typeface="Hind"/>
                <a:ea typeface="Hind"/>
                <a:cs typeface="Hind"/>
                <a:sym typeface="Hind"/>
              </a:defRPr>
            </a:lvl8pPr>
            <a:lvl9pPr marL="4114800" marR="0" lvl="8" indent="-381000" algn="l" rtl="0">
              <a:lnSpc>
                <a:spcPct val="100000"/>
              </a:lnSpc>
              <a:spcBef>
                <a:spcPts val="0"/>
              </a:spcBef>
              <a:spcAft>
                <a:spcPts val="0"/>
              </a:spcAft>
              <a:buClr>
                <a:srgbClr val="1C4587"/>
              </a:buClr>
              <a:buSzPts val="2400"/>
              <a:buFont typeface="Hind"/>
              <a:buChar char="»"/>
              <a:defRPr sz="2400" b="0" i="0" u="none" strike="noStrike" cap="none">
                <a:solidFill>
                  <a:srgbClr val="FFFFFF"/>
                </a:solidFill>
                <a:latin typeface="Hind"/>
                <a:ea typeface="Hind"/>
                <a:cs typeface="Hind"/>
                <a:sym typeface="Hind"/>
              </a:defRPr>
            </a:lvl9pPr>
          </a:lstStyle>
          <a:p>
            <a:pPr marL="76200" indent="0" algn="ctr">
              <a:buNone/>
            </a:pPr>
            <a:r>
              <a:rPr lang="en-AU" dirty="0"/>
              <a:t>Azure</a:t>
            </a:r>
          </a:p>
        </p:txBody>
      </p:sp>
    </p:spTree>
    <p:custDataLst>
      <p:tags r:id="rId1"/>
    </p:custDataLst>
    <p:extLst>
      <p:ext uri="{BB962C8B-B14F-4D97-AF65-F5344CB8AC3E}">
        <p14:creationId xmlns:p14="http://schemas.microsoft.com/office/powerpoint/2010/main" val="36963297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250D8B-DA24-4782-9B7A-94F927AD5411}"/>
              </a:ext>
            </a:extLst>
          </p:cNvPr>
          <p:cNvSpPr>
            <a:spLocks noGrp="1"/>
          </p:cNvSpPr>
          <p:nvPr>
            <p:ph type="body" idx="1"/>
          </p:nvPr>
        </p:nvSpPr>
        <p:spPr>
          <a:xfrm>
            <a:off x="1236500" y="4406300"/>
            <a:ext cx="6671100" cy="519600"/>
          </a:xfrm>
        </p:spPr>
        <p:txBody>
          <a:bodyPr/>
          <a:lstStyle/>
          <a:p>
            <a:r>
              <a:rPr lang="en-AU" dirty="0"/>
              <a:t>Demo – App Service Environment</a:t>
            </a:r>
          </a:p>
        </p:txBody>
      </p:sp>
    </p:spTree>
    <p:custDataLst>
      <p:tags r:id="rId1"/>
    </p:custDataLst>
    <p:extLst>
      <p:ext uri="{BB962C8B-B14F-4D97-AF65-F5344CB8AC3E}">
        <p14:creationId xmlns:p14="http://schemas.microsoft.com/office/powerpoint/2010/main" val="20140599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ctrTitle"/>
          </p:nvPr>
        </p:nvSpPr>
        <p:spPr>
          <a:xfrm>
            <a:off x="2647900" y="1811950"/>
            <a:ext cx="3848100" cy="11598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AU" dirty="0"/>
              <a:t>Restricting Inbound Access</a:t>
            </a:r>
            <a:endParaRPr dirty="0"/>
          </a:p>
        </p:txBody>
      </p:sp>
      <p:sp>
        <p:nvSpPr>
          <p:cNvPr id="205" name="Shape 205"/>
          <p:cNvSpPr txBox="1">
            <a:spLocks noGrp="1"/>
          </p:cNvSpPr>
          <p:nvPr>
            <p:ph type="subTitle" idx="1"/>
          </p:nvPr>
        </p:nvSpPr>
        <p:spPr>
          <a:xfrm>
            <a:off x="2647975" y="2916250"/>
            <a:ext cx="3848100" cy="78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AU" dirty="0"/>
              <a:t>Let’s build a wall</a:t>
            </a:r>
            <a:endParaRPr dirty="0"/>
          </a:p>
        </p:txBody>
      </p:sp>
    </p:spTree>
    <p:custDataLst>
      <p:tags r:id="rId1"/>
    </p:custDataLst>
    <p:extLst>
      <p:ext uri="{BB962C8B-B14F-4D97-AF65-F5344CB8AC3E}">
        <p14:creationId xmlns:p14="http://schemas.microsoft.com/office/powerpoint/2010/main" val="66494021"/>
      </p:ext>
    </p:extLst>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pic>
        <p:nvPicPr>
          <p:cNvPr id="2050" name="Picture 2" descr="https://upload.wikimedia.org/wikipedia/en/1/13/DYKWYCA.png">
            <a:extLst>
              <a:ext uri="{FF2B5EF4-FFF2-40B4-BE49-F238E27FC236}">
                <a16:creationId xmlns:a16="http://schemas.microsoft.com/office/drawing/2014/main" id="{C328B65A-275E-4BAF-BA8E-941DFC8E16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2137" y="460058"/>
            <a:ext cx="6359725" cy="422338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267495547"/>
      </p:ext>
    </p:extLst>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pic>
        <p:nvPicPr>
          <p:cNvPr id="3" name="Picture 2">
            <a:extLst>
              <a:ext uri="{FF2B5EF4-FFF2-40B4-BE49-F238E27FC236}">
                <a16:creationId xmlns:a16="http://schemas.microsoft.com/office/drawing/2014/main" id="{EFEF42C1-A80F-471B-8556-4CF85C96C1DC}"/>
              </a:ext>
            </a:extLst>
          </p:cNvPr>
          <p:cNvPicPr>
            <a:picLocks noChangeAspect="1"/>
          </p:cNvPicPr>
          <p:nvPr/>
        </p:nvPicPr>
        <p:blipFill>
          <a:blip r:embed="rId4"/>
          <a:stretch>
            <a:fillRect/>
          </a:stretch>
        </p:blipFill>
        <p:spPr>
          <a:xfrm>
            <a:off x="393290" y="452728"/>
            <a:ext cx="8375263" cy="4247091"/>
          </a:xfrm>
          <a:prstGeom prst="rect">
            <a:avLst/>
          </a:prstGeom>
        </p:spPr>
      </p:pic>
    </p:spTree>
    <p:custDataLst>
      <p:tags r:id="rId1"/>
    </p:custDataLst>
    <p:extLst>
      <p:ext uri="{BB962C8B-B14F-4D97-AF65-F5344CB8AC3E}">
        <p14:creationId xmlns:p14="http://schemas.microsoft.com/office/powerpoint/2010/main" val="1722908723"/>
      </p:ext>
    </p:extLst>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Shape 291"/>
          <p:cNvSpPr txBox="1">
            <a:spLocks noGrp="1"/>
          </p:cNvSpPr>
          <p:nvPr>
            <p:ph type="ctrTitle" idx="4294967295"/>
          </p:nvPr>
        </p:nvSpPr>
        <p:spPr>
          <a:xfrm>
            <a:off x="685800" y="1888142"/>
            <a:ext cx="77724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9600" dirty="0">
                <a:solidFill>
                  <a:srgbClr val="33CCCC"/>
                </a:solidFill>
              </a:rPr>
              <a:t>13,</a:t>
            </a:r>
            <a:r>
              <a:rPr lang="en" sz="9600" dirty="0">
                <a:solidFill>
                  <a:srgbClr val="33CCFF"/>
                </a:solidFill>
              </a:rPr>
              <a:t>324,</a:t>
            </a:r>
            <a:r>
              <a:rPr lang="en" sz="9600" dirty="0">
                <a:solidFill>
                  <a:srgbClr val="6699FF"/>
                </a:solidFill>
              </a:rPr>
              <a:t>335</a:t>
            </a:r>
            <a:endParaRPr sz="9600" dirty="0">
              <a:solidFill>
                <a:srgbClr val="6699FF"/>
              </a:solidFill>
            </a:endParaRPr>
          </a:p>
        </p:txBody>
      </p:sp>
      <p:sp>
        <p:nvSpPr>
          <p:cNvPr id="292" name="Shape 292"/>
          <p:cNvSpPr txBox="1">
            <a:spLocks noGrp="1"/>
          </p:cNvSpPr>
          <p:nvPr>
            <p:ph type="subTitle" idx="4294967295"/>
          </p:nvPr>
        </p:nvSpPr>
        <p:spPr>
          <a:xfrm>
            <a:off x="685800" y="2687653"/>
            <a:ext cx="7772400" cy="7848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AU" dirty="0"/>
              <a:t>Public IPv4 addresses in Azure</a:t>
            </a:r>
            <a:endParaRPr dirty="0"/>
          </a:p>
        </p:txBody>
      </p:sp>
    </p:spTree>
    <p:custDataLst>
      <p:tags r:id="rId1"/>
    </p:custDataLst>
    <p:extLst>
      <p:ext uri="{BB962C8B-B14F-4D97-AF65-F5344CB8AC3E}">
        <p14:creationId xmlns:p14="http://schemas.microsoft.com/office/powerpoint/2010/main" val="1966772160"/>
      </p:ext>
    </p:extLst>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Shape 297"/>
          <p:cNvSpPr txBox="1">
            <a:spLocks noGrp="1"/>
          </p:cNvSpPr>
          <p:nvPr>
            <p:ph type="ctrTitle" idx="4294967295"/>
          </p:nvPr>
        </p:nvSpPr>
        <p:spPr>
          <a:xfrm>
            <a:off x="2169042" y="1597842"/>
            <a:ext cx="4890977" cy="894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8800" dirty="0">
                <a:solidFill>
                  <a:srgbClr val="FFCC00"/>
                </a:solidFill>
              </a:rPr>
              <a:t>392,192</a:t>
            </a:r>
            <a:endParaRPr sz="8800" dirty="0">
              <a:solidFill>
                <a:srgbClr val="FFCC00"/>
              </a:solidFill>
            </a:endParaRPr>
          </a:p>
        </p:txBody>
      </p:sp>
      <p:sp>
        <p:nvSpPr>
          <p:cNvPr id="298" name="Shape 298"/>
          <p:cNvSpPr txBox="1">
            <a:spLocks noGrp="1"/>
          </p:cNvSpPr>
          <p:nvPr>
            <p:ph type="subTitle" idx="4294967295"/>
          </p:nvPr>
        </p:nvSpPr>
        <p:spPr>
          <a:xfrm>
            <a:off x="2169042" y="2132550"/>
            <a:ext cx="4890977" cy="4632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AU" dirty="0"/>
              <a:t>Australia East + Australia Southeast</a:t>
            </a:r>
            <a:endParaRPr dirty="0"/>
          </a:p>
        </p:txBody>
      </p:sp>
      <p:sp>
        <p:nvSpPr>
          <p:cNvPr id="301" name="Shape 301"/>
          <p:cNvSpPr txBox="1">
            <a:spLocks noGrp="1"/>
          </p:cNvSpPr>
          <p:nvPr>
            <p:ph type="ctrTitle" idx="4294967295"/>
          </p:nvPr>
        </p:nvSpPr>
        <p:spPr>
          <a:xfrm>
            <a:off x="2169042" y="3284680"/>
            <a:ext cx="4890977" cy="894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8800" dirty="0">
                <a:solidFill>
                  <a:srgbClr val="FF6600"/>
                </a:solidFill>
              </a:rPr>
              <a:t>129,531</a:t>
            </a:r>
            <a:endParaRPr sz="6000" dirty="0">
              <a:solidFill>
                <a:srgbClr val="FF6600"/>
              </a:solidFill>
            </a:endParaRPr>
          </a:p>
        </p:txBody>
      </p:sp>
      <p:sp>
        <p:nvSpPr>
          <p:cNvPr id="302" name="Shape 302"/>
          <p:cNvSpPr txBox="1">
            <a:spLocks noGrp="1"/>
          </p:cNvSpPr>
          <p:nvPr>
            <p:ph type="subTitle" idx="4294967295"/>
          </p:nvPr>
        </p:nvSpPr>
        <p:spPr>
          <a:xfrm>
            <a:off x="2169042" y="3819388"/>
            <a:ext cx="4890977" cy="4632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AU" dirty="0"/>
              <a:t>China East + China North</a:t>
            </a:r>
            <a:endParaRPr dirty="0"/>
          </a:p>
        </p:txBody>
      </p:sp>
    </p:spTree>
    <p:custDataLst>
      <p:tags r:id="rId1"/>
    </p:custDataLst>
    <p:extLst>
      <p:ext uri="{BB962C8B-B14F-4D97-AF65-F5344CB8AC3E}">
        <p14:creationId xmlns:p14="http://schemas.microsoft.com/office/powerpoint/2010/main" val="784815304"/>
      </p:ext>
    </p:extLst>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93D63-B690-4699-9872-86535236214D}"/>
              </a:ext>
            </a:extLst>
          </p:cNvPr>
          <p:cNvSpPr>
            <a:spLocks noGrp="1"/>
          </p:cNvSpPr>
          <p:nvPr>
            <p:ph type="title"/>
          </p:nvPr>
        </p:nvSpPr>
        <p:spPr/>
        <p:txBody>
          <a:bodyPr/>
          <a:lstStyle/>
          <a:p>
            <a:r>
              <a:rPr lang="en-AU" dirty="0"/>
              <a:t>A Big Thanks To Our Sponsors:</a:t>
            </a:r>
          </a:p>
        </p:txBody>
      </p:sp>
      <p:sp>
        <p:nvSpPr>
          <p:cNvPr id="3" name="Text Placeholder 2">
            <a:extLst>
              <a:ext uri="{FF2B5EF4-FFF2-40B4-BE49-F238E27FC236}">
                <a16:creationId xmlns:a16="http://schemas.microsoft.com/office/drawing/2014/main" id="{D21E6D10-FB80-4A4F-BB25-A30904D1EB4B}"/>
              </a:ext>
            </a:extLst>
          </p:cNvPr>
          <p:cNvSpPr>
            <a:spLocks noGrp="1"/>
          </p:cNvSpPr>
          <p:nvPr>
            <p:ph type="body" idx="1"/>
          </p:nvPr>
        </p:nvSpPr>
        <p:spPr/>
        <p:txBody>
          <a:bodyPr/>
          <a:lstStyle/>
          <a:p>
            <a:pPr marL="114300" indent="0">
              <a:buNone/>
            </a:pPr>
            <a:r>
              <a:rPr lang="en-AU" dirty="0"/>
              <a:t>Global Sponsors</a:t>
            </a:r>
          </a:p>
          <a:p>
            <a:r>
              <a:rPr lang="en-AU" dirty="0"/>
              <a:t>Microsoft</a:t>
            </a:r>
          </a:p>
          <a:p>
            <a:r>
              <a:rPr lang="en-AU" dirty="0" err="1"/>
              <a:t>CloudMonix</a:t>
            </a:r>
            <a:endParaRPr lang="en-AU" dirty="0"/>
          </a:p>
          <a:p>
            <a:r>
              <a:rPr lang="en-AU" dirty="0" err="1"/>
              <a:t>myGet</a:t>
            </a:r>
            <a:endParaRPr lang="en-AU" dirty="0"/>
          </a:p>
          <a:p>
            <a:r>
              <a:rPr lang="en-AU" dirty="0" err="1"/>
              <a:t>Cerebrata</a:t>
            </a:r>
            <a:endParaRPr lang="en-AU" dirty="0"/>
          </a:p>
          <a:p>
            <a:r>
              <a:rPr lang="en-AU" dirty="0" err="1"/>
              <a:t>Opsgility</a:t>
            </a:r>
            <a:endParaRPr lang="en-AU" dirty="0"/>
          </a:p>
          <a:p>
            <a:r>
              <a:rPr lang="en-AU" dirty="0"/>
              <a:t>JetBrains</a:t>
            </a:r>
          </a:p>
          <a:p>
            <a:r>
              <a:rPr lang="en-AU" dirty="0" err="1"/>
              <a:t>ServiceBus</a:t>
            </a:r>
            <a:r>
              <a:rPr lang="en-AU" dirty="0"/>
              <a:t> 360</a:t>
            </a:r>
          </a:p>
        </p:txBody>
      </p:sp>
      <p:sp>
        <p:nvSpPr>
          <p:cNvPr id="4" name="Text Placeholder 3">
            <a:extLst>
              <a:ext uri="{FF2B5EF4-FFF2-40B4-BE49-F238E27FC236}">
                <a16:creationId xmlns:a16="http://schemas.microsoft.com/office/drawing/2014/main" id="{727C3409-6E71-4A4A-9546-1B4AFE85742F}"/>
              </a:ext>
            </a:extLst>
          </p:cNvPr>
          <p:cNvSpPr>
            <a:spLocks noGrp="1"/>
          </p:cNvSpPr>
          <p:nvPr>
            <p:ph type="body" idx="2"/>
          </p:nvPr>
        </p:nvSpPr>
        <p:spPr/>
        <p:txBody>
          <a:bodyPr/>
          <a:lstStyle/>
          <a:p>
            <a:pPr marL="114300" indent="0">
              <a:buNone/>
            </a:pPr>
            <a:r>
              <a:rPr lang="en-AU" dirty="0"/>
              <a:t>Melbourne Sponsors</a:t>
            </a:r>
          </a:p>
          <a:p>
            <a:r>
              <a:rPr lang="en-AU" dirty="0"/>
              <a:t>AGL</a:t>
            </a:r>
          </a:p>
          <a:p>
            <a:r>
              <a:rPr lang="en-AU" dirty="0"/>
              <a:t>Readify</a:t>
            </a:r>
          </a:p>
          <a:p>
            <a:r>
              <a:rPr lang="en-AU" dirty="0"/>
              <a:t>Kloud</a:t>
            </a:r>
          </a:p>
          <a:p>
            <a:r>
              <a:rPr lang="en-AU" dirty="0" err="1"/>
              <a:t>SixPivot</a:t>
            </a:r>
            <a:endParaRPr lang="en-AU" dirty="0"/>
          </a:p>
          <a:p>
            <a:r>
              <a:rPr lang="en-AU" dirty="0"/>
              <a:t>PTGR</a:t>
            </a:r>
          </a:p>
          <a:p>
            <a:pPr marL="114300" indent="0">
              <a:buNone/>
            </a:pPr>
            <a:endParaRPr lang="en-AU" dirty="0"/>
          </a:p>
        </p:txBody>
      </p:sp>
    </p:spTree>
    <p:custDataLst>
      <p:tags r:id="rId1"/>
    </p:custDataLst>
    <p:extLst>
      <p:ext uri="{BB962C8B-B14F-4D97-AF65-F5344CB8AC3E}">
        <p14:creationId xmlns:p14="http://schemas.microsoft.com/office/powerpoint/2010/main" val="4402394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6E2D7-FF39-424B-A98B-CE2D49554F1B}"/>
              </a:ext>
            </a:extLst>
          </p:cNvPr>
          <p:cNvSpPr>
            <a:spLocks noGrp="1"/>
          </p:cNvSpPr>
          <p:nvPr>
            <p:ph type="title"/>
          </p:nvPr>
        </p:nvSpPr>
        <p:spPr/>
        <p:txBody>
          <a:bodyPr/>
          <a:lstStyle/>
          <a:p>
            <a:r>
              <a:rPr lang="en-AU" dirty="0"/>
              <a:t>Virtual Network Endpoints</a:t>
            </a:r>
          </a:p>
        </p:txBody>
      </p:sp>
      <p:sp>
        <p:nvSpPr>
          <p:cNvPr id="3" name="Text Placeholder 2">
            <a:extLst>
              <a:ext uri="{FF2B5EF4-FFF2-40B4-BE49-F238E27FC236}">
                <a16:creationId xmlns:a16="http://schemas.microsoft.com/office/drawing/2014/main" id="{6D774618-F61C-438B-8AB1-8A49D1F5BC1E}"/>
              </a:ext>
            </a:extLst>
          </p:cNvPr>
          <p:cNvSpPr>
            <a:spLocks noGrp="1"/>
          </p:cNvSpPr>
          <p:nvPr>
            <p:ph type="body" idx="1"/>
          </p:nvPr>
        </p:nvSpPr>
        <p:spPr>
          <a:xfrm>
            <a:off x="1067088" y="1650548"/>
            <a:ext cx="5972100" cy="2764500"/>
          </a:xfrm>
        </p:spPr>
        <p:txBody>
          <a:bodyPr/>
          <a:lstStyle/>
          <a:p>
            <a:r>
              <a:rPr lang="en-AU" dirty="0"/>
              <a:t>Azure resources can be secured to your virtual network</a:t>
            </a:r>
          </a:p>
          <a:p>
            <a:r>
              <a:rPr lang="en-AU" dirty="0"/>
              <a:t>Optimised traffic routing</a:t>
            </a:r>
          </a:p>
          <a:p>
            <a:r>
              <a:rPr lang="en-AU" dirty="0"/>
              <a:t>Less management overhead</a:t>
            </a:r>
          </a:p>
          <a:p>
            <a:r>
              <a:rPr lang="en-AU" dirty="0"/>
              <a:t>No changes to applications</a:t>
            </a:r>
          </a:p>
        </p:txBody>
      </p:sp>
    </p:spTree>
    <p:custDataLst>
      <p:tags r:id="rId1"/>
    </p:custDataLst>
    <p:extLst>
      <p:ext uri="{BB962C8B-B14F-4D97-AF65-F5344CB8AC3E}">
        <p14:creationId xmlns:p14="http://schemas.microsoft.com/office/powerpoint/2010/main" val="39343895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BF602-17C3-4338-A7BD-5C702777E377}"/>
              </a:ext>
            </a:extLst>
          </p:cNvPr>
          <p:cNvSpPr>
            <a:spLocks noGrp="1"/>
          </p:cNvSpPr>
          <p:nvPr>
            <p:ph type="title"/>
          </p:nvPr>
        </p:nvSpPr>
        <p:spPr/>
        <p:txBody>
          <a:bodyPr/>
          <a:lstStyle/>
          <a:p>
            <a:r>
              <a:rPr lang="en-AU" dirty="0"/>
              <a:t>Beware</a:t>
            </a:r>
          </a:p>
        </p:txBody>
      </p:sp>
      <p:sp>
        <p:nvSpPr>
          <p:cNvPr id="3" name="Text Placeholder 2">
            <a:extLst>
              <a:ext uri="{FF2B5EF4-FFF2-40B4-BE49-F238E27FC236}">
                <a16:creationId xmlns:a16="http://schemas.microsoft.com/office/drawing/2014/main" id="{04CBF9E3-6BE2-424D-AC8A-1602E3793146}"/>
              </a:ext>
            </a:extLst>
          </p:cNvPr>
          <p:cNvSpPr>
            <a:spLocks noGrp="1"/>
          </p:cNvSpPr>
          <p:nvPr>
            <p:ph type="body" idx="1"/>
          </p:nvPr>
        </p:nvSpPr>
        <p:spPr/>
        <p:txBody>
          <a:bodyPr/>
          <a:lstStyle/>
          <a:p>
            <a:r>
              <a:rPr lang="en-AU" dirty="0"/>
              <a:t>Endpoints don’t work for App Services over point-to-site connections</a:t>
            </a:r>
          </a:p>
          <a:p>
            <a:r>
              <a:rPr lang="en-AU" dirty="0"/>
              <a:t>Some services will stop when removing “Allow all Azure Services”</a:t>
            </a:r>
          </a:p>
        </p:txBody>
      </p:sp>
    </p:spTree>
    <p:extLst>
      <p:ext uri="{BB962C8B-B14F-4D97-AF65-F5344CB8AC3E}">
        <p14:creationId xmlns:p14="http://schemas.microsoft.com/office/powerpoint/2010/main" val="38143177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250D8B-DA24-4782-9B7A-94F927AD5411}"/>
              </a:ext>
            </a:extLst>
          </p:cNvPr>
          <p:cNvSpPr>
            <a:spLocks noGrp="1"/>
          </p:cNvSpPr>
          <p:nvPr>
            <p:ph type="body" idx="1"/>
          </p:nvPr>
        </p:nvSpPr>
        <p:spPr>
          <a:xfrm>
            <a:off x="1236500" y="4406300"/>
            <a:ext cx="6671100" cy="519600"/>
          </a:xfrm>
        </p:spPr>
        <p:txBody>
          <a:bodyPr/>
          <a:lstStyle/>
          <a:p>
            <a:r>
              <a:rPr lang="en-AU" dirty="0"/>
              <a:t>Demo – Virtual Network Endpoints</a:t>
            </a:r>
          </a:p>
        </p:txBody>
      </p:sp>
    </p:spTree>
    <p:custDataLst>
      <p:tags r:id="rId1"/>
    </p:custDataLst>
    <p:extLst>
      <p:ext uri="{BB962C8B-B14F-4D97-AF65-F5344CB8AC3E}">
        <p14:creationId xmlns:p14="http://schemas.microsoft.com/office/powerpoint/2010/main" val="5523401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ctrTitle"/>
          </p:nvPr>
        </p:nvSpPr>
        <p:spPr>
          <a:xfrm>
            <a:off x="2647900" y="1811950"/>
            <a:ext cx="3848100" cy="11598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AU" dirty="0"/>
              <a:t>Restricting Network Flows</a:t>
            </a:r>
            <a:endParaRPr dirty="0"/>
          </a:p>
        </p:txBody>
      </p:sp>
      <p:sp>
        <p:nvSpPr>
          <p:cNvPr id="205" name="Shape 205"/>
          <p:cNvSpPr txBox="1">
            <a:spLocks noGrp="1"/>
          </p:cNvSpPr>
          <p:nvPr>
            <p:ph type="subTitle" idx="1"/>
          </p:nvPr>
        </p:nvSpPr>
        <p:spPr>
          <a:xfrm>
            <a:off x="2647975" y="2916250"/>
            <a:ext cx="3848100" cy="78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AU" dirty="0"/>
              <a:t>You can’t escape from here</a:t>
            </a:r>
            <a:endParaRPr dirty="0"/>
          </a:p>
        </p:txBody>
      </p:sp>
    </p:spTree>
    <p:custDataLst>
      <p:tags r:id="rId1"/>
    </p:custDataLst>
    <p:extLst>
      <p:ext uri="{BB962C8B-B14F-4D97-AF65-F5344CB8AC3E}">
        <p14:creationId xmlns:p14="http://schemas.microsoft.com/office/powerpoint/2010/main" val="338337013"/>
      </p:ext>
    </p:extLst>
  </p:cSld>
  <p:clrMapOvr>
    <a:masterClrMapping/>
  </p:clrMapOvr>
  <p:transition>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6E2D7-FF39-424B-A98B-CE2D49554F1B}"/>
              </a:ext>
            </a:extLst>
          </p:cNvPr>
          <p:cNvSpPr>
            <a:spLocks noGrp="1"/>
          </p:cNvSpPr>
          <p:nvPr>
            <p:ph type="title"/>
          </p:nvPr>
        </p:nvSpPr>
        <p:spPr/>
        <p:txBody>
          <a:bodyPr/>
          <a:lstStyle/>
          <a:p>
            <a:r>
              <a:rPr lang="en-AU" dirty="0"/>
              <a:t>Restricting Network Flows</a:t>
            </a:r>
          </a:p>
        </p:txBody>
      </p:sp>
      <p:sp>
        <p:nvSpPr>
          <p:cNvPr id="3" name="Text Placeholder 2">
            <a:extLst>
              <a:ext uri="{FF2B5EF4-FFF2-40B4-BE49-F238E27FC236}">
                <a16:creationId xmlns:a16="http://schemas.microsoft.com/office/drawing/2014/main" id="{6D774618-F61C-438B-8AB1-8A49D1F5BC1E}"/>
              </a:ext>
            </a:extLst>
          </p:cNvPr>
          <p:cNvSpPr>
            <a:spLocks noGrp="1"/>
          </p:cNvSpPr>
          <p:nvPr>
            <p:ph type="body" idx="1"/>
          </p:nvPr>
        </p:nvSpPr>
        <p:spPr/>
        <p:txBody>
          <a:bodyPr/>
          <a:lstStyle/>
          <a:p>
            <a:r>
              <a:rPr lang="en-AU" dirty="0"/>
              <a:t>Define NSGs per subnet</a:t>
            </a:r>
          </a:p>
          <a:p>
            <a:r>
              <a:rPr lang="en-AU" dirty="0"/>
              <a:t>Map traffic flows</a:t>
            </a:r>
          </a:p>
          <a:p>
            <a:r>
              <a:rPr lang="en-AU" dirty="0"/>
              <a:t>Define what is required</a:t>
            </a:r>
          </a:p>
          <a:p>
            <a:r>
              <a:rPr lang="en-AU" dirty="0"/>
              <a:t>Add deny all rule</a:t>
            </a:r>
          </a:p>
          <a:p>
            <a:r>
              <a:rPr lang="en-AU" dirty="0"/>
              <a:t>Microsoft provides rules on what is required per service.</a:t>
            </a:r>
          </a:p>
        </p:txBody>
      </p:sp>
    </p:spTree>
    <p:custDataLst>
      <p:tags r:id="rId1"/>
    </p:custDataLst>
    <p:extLst>
      <p:ext uri="{BB962C8B-B14F-4D97-AF65-F5344CB8AC3E}">
        <p14:creationId xmlns:p14="http://schemas.microsoft.com/office/powerpoint/2010/main" val="41552344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F2A5D-3737-4BC1-B972-F28C5B338905}"/>
              </a:ext>
            </a:extLst>
          </p:cNvPr>
          <p:cNvSpPr>
            <a:spLocks noGrp="1"/>
          </p:cNvSpPr>
          <p:nvPr>
            <p:ph type="title"/>
          </p:nvPr>
        </p:nvSpPr>
        <p:spPr/>
        <p:txBody>
          <a:bodyPr/>
          <a:lstStyle/>
          <a:p>
            <a:r>
              <a:rPr lang="en-AU" dirty="0"/>
              <a:t>VM </a:t>
            </a:r>
            <a:r>
              <a:rPr lang="en-AU" dirty="0" err="1"/>
              <a:t>Mgmt</a:t>
            </a:r>
            <a:r>
              <a:rPr lang="en-AU" dirty="0"/>
              <a:t> Connections</a:t>
            </a:r>
          </a:p>
        </p:txBody>
      </p:sp>
      <p:sp>
        <p:nvSpPr>
          <p:cNvPr id="3" name="Text Placeholder 2">
            <a:extLst>
              <a:ext uri="{FF2B5EF4-FFF2-40B4-BE49-F238E27FC236}">
                <a16:creationId xmlns:a16="http://schemas.microsoft.com/office/drawing/2014/main" id="{F963B614-B68C-4E55-BF9B-48DD32A2CC86}"/>
              </a:ext>
            </a:extLst>
          </p:cNvPr>
          <p:cNvSpPr>
            <a:spLocks noGrp="1"/>
          </p:cNvSpPr>
          <p:nvPr>
            <p:ph type="body" idx="1"/>
          </p:nvPr>
        </p:nvSpPr>
        <p:spPr/>
        <p:txBody>
          <a:bodyPr/>
          <a:lstStyle/>
          <a:p>
            <a:r>
              <a:rPr lang="en-AU" dirty="0"/>
              <a:t>RDP and SSH are widely scanned for and attacked services</a:t>
            </a:r>
          </a:p>
          <a:p>
            <a:r>
              <a:rPr lang="en-AU" dirty="0"/>
              <a:t>Credentials will be brute-forced</a:t>
            </a:r>
          </a:p>
          <a:p>
            <a:r>
              <a:rPr lang="en-AU" dirty="0"/>
              <a:t>You are not smart just because you changed the port number</a:t>
            </a:r>
          </a:p>
        </p:txBody>
      </p:sp>
    </p:spTree>
    <p:extLst>
      <p:ext uri="{BB962C8B-B14F-4D97-AF65-F5344CB8AC3E}">
        <p14:creationId xmlns:p14="http://schemas.microsoft.com/office/powerpoint/2010/main" val="42468798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ctrTitle"/>
          </p:nvPr>
        </p:nvSpPr>
        <p:spPr>
          <a:xfrm>
            <a:off x="2647900" y="1811950"/>
            <a:ext cx="3848100" cy="11598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AU" dirty="0"/>
              <a:t>ARM Templates</a:t>
            </a:r>
            <a:endParaRPr dirty="0"/>
          </a:p>
        </p:txBody>
      </p:sp>
      <p:sp>
        <p:nvSpPr>
          <p:cNvPr id="205" name="Shape 205"/>
          <p:cNvSpPr txBox="1">
            <a:spLocks noGrp="1"/>
          </p:cNvSpPr>
          <p:nvPr>
            <p:ph type="subTitle" idx="1"/>
          </p:nvPr>
        </p:nvSpPr>
        <p:spPr>
          <a:xfrm>
            <a:off x="2647975" y="2916250"/>
            <a:ext cx="3848100" cy="78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AU" dirty="0"/>
              <a:t>Not just about deploying resources</a:t>
            </a:r>
            <a:endParaRPr dirty="0"/>
          </a:p>
        </p:txBody>
      </p:sp>
    </p:spTree>
    <p:custDataLst>
      <p:tags r:id="rId1"/>
    </p:custDataLst>
    <p:extLst>
      <p:ext uri="{BB962C8B-B14F-4D97-AF65-F5344CB8AC3E}">
        <p14:creationId xmlns:p14="http://schemas.microsoft.com/office/powerpoint/2010/main" val="544646256"/>
      </p:ext>
    </p:extLst>
  </p:cSld>
  <p:clrMapOvr>
    <a:masterClrMapping/>
  </p:clrMapOvr>
  <p:transition>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C9C1F-6C0F-4C2C-B543-964EEC06101E}"/>
              </a:ext>
            </a:extLst>
          </p:cNvPr>
          <p:cNvSpPr>
            <a:spLocks noGrp="1"/>
          </p:cNvSpPr>
          <p:nvPr>
            <p:ph type="title"/>
          </p:nvPr>
        </p:nvSpPr>
        <p:spPr/>
        <p:txBody>
          <a:bodyPr/>
          <a:lstStyle/>
          <a:p>
            <a:r>
              <a:rPr lang="en-AU" dirty="0"/>
              <a:t>ARM Templates</a:t>
            </a:r>
          </a:p>
        </p:txBody>
      </p:sp>
      <p:sp>
        <p:nvSpPr>
          <p:cNvPr id="3" name="Text Placeholder 2">
            <a:extLst>
              <a:ext uri="{FF2B5EF4-FFF2-40B4-BE49-F238E27FC236}">
                <a16:creationId xmlns:a16="http://schemas.microsoft.com/office/drawing/2014/main" id="{FDD17014-0A14-4B6E-AF25-B4A844577340}"/>
              </a:ext>
            </a:extLst>
          </p:cNvPr>
          <p:cNvSpPr>
            <a:spLocks noGrp="1"/>
          </p:cNvSpPr>
          <p:nvPr>
            <p:ph type="body" idx="1"/>
          </p:nvPr>
        </p:nvSpPr>
        <p:spPr/>
        <p:txBody>
          <a:bodyPr/>
          <a:lstStyle/>
          <a:p>
            <a:r>
              <a:rPr lang="en-AU" dirty="0"/>
              <a:t>Git     configuration database</a:t>
            </a:r>
          </a:p>
          <a:p>
            <a:r>
              <a:rPr lang="en-AU" dirty="0"/>
              <a:t>CI/CD     deployment and drift control</a:t>
            </a:r>
          </a:p>
          <a:p>
            <a:r>
              <a:rPr lang="en-AU" dirty="0"/>
              <a:t>Git log      change history</a:t>
            </a:r>
          </a:p>
          <a:p>
            <a:r>
              <a:rPr lang="en-AU" dirty="0"/>
              <a:t>Git blame     who broke it?</a:t>
            </a:r>
          </a:p>
          <a:p>
            <a:r>
              <a:rPr lang="en-AU" dirty="0"/>
              <a:t>Pull Requests      review process</a:t>
            </a:r>
          </a:p>
        </p:txBody>
      </p:sp>
      <p:grpSp>
        <p:nvGrpSpPr>
          <p:cNvPr id="4" name="Shape 311">
            <a:extLst>
              <a:ext uri="{FF2B5EF4-FFF2-40B4-BE49-F238E27FC236}">
                <a16:creationId xmlns:a16="http://schemas.microsoft.com/office/drawing/2014/main" id="{7229F853-D5F3-4ECE-B81E-681A41C6720C}"/>
              </a:ext>
            </a:extLst>
          </p:cNvPr>
          <p:cNvGrpSpPr/>
          <p:nvPr/>
        </p:nvGrpSpPr>
        <p:grpSpPr>
          <a:xfrm rot="10800000" flipH="1" flipV="1">
            <a:off x="2638261" y="2721528"/>
            <a:ext cx="186034" cy="278205"/>
            <a:chOff x="1972825" y="1803752"/>
            <a:chExt cx="821730" cy="1228859"/>
          </a:xfrm>
        </p:grpSpPr>
        <p:sp>
          <p:nvSpPr>
            <p:cNvPr id="5" name="Shape 312">
              <a:extLst>
                <a:ext uri="{FF2B5EF4-FFF2-40B4-BE49-F238E27FC236}">
                  <a16:creationId xmlns:a16="http://schemas.microsoft.com/office/drawing/2014/main" id="{8B029A3E-7782-43D9-8174-09AB95C7EDF4}"/>
                </a:ext>
              </a:extLst>
            </p:cNvPr>
            <p:cNvSpPr/>
            <p:nvPr/>
          </p:nvSpPr>
          <p:spPr>
            <a:xfrm rot="10800000">
              <a:off x="1972825" y="2414611"/>
              <a:ext cx="821700" cy="618000"/>
            </a:xfrm>
            <a:prstGeom prst="parallelogram">
              <a:avLst>
                <a:gd name="adj" fmla="val 81897"/>
              </a:avLst>
            </a:prstGeom>
            <a:gradFill>
              <a:gsLst>
                <a:gs pos="0">
                  <a:srgbClr val="FF0066"/>
                </a:gs>
                <a:gs pos="100000">
                  <a:srgbClr val="FF9900"/>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 name="Shape 313">
              <a:extLst>
                <a:ext uri="{FF2B5EF4-FFF2-40B4-BE49-F238E27FC236}">
                  <a16:creationId xmlns:a16="http://schemas.microsoft.com/office/drawing/2014/main" id="{5BE9AFE9-F329-4B15-835D-F1FA996F7658}"/>
                </a:ext>
              </a:extLst>
            </p:cNvPr>
            <p:cNvSpPr/>
            <p:nvPr/>
          </p:nvSpPr>
          <p:spPr>
            <a:xfrm flipH="1">
              <a:off x="1972825" y="1803752"/>
              <a:ext cx="821730" cy="617854"/>
            </a:xfrm>
            <a:prstGeom prst="parallelogram">
              <a:avLst>
                <a:gd name="adj" fmla="val 81897"/>
              </a:avLst>
            </a:prstGeom>
            <a:gradFill>
              <a:gsLst>
                <a:gs pos="0">
                  <a:srgbClr val="FF0066"/>
                </a:gs>
                <a:gs pos="100000">
                  <a:srgbClr val="FF9900"/>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0" name="Shape 311">
            <a:extLst>
              <a:ext uri="{FF2B5EF4-FFF2-40B4-BE49-F238E27FC236}">
                <a16:creationId xmlns:a16="http://schemas.microsoft.com/office/drawing/2014/main" id="{FB332A02-5D80-4B0A-8E48-E72AB3E779A4}"/>
              </a:ext>
            </a:extLst>
          </p:cNvPr>
          <p:cNvGrpSpPr/>
          <p:nvPr/>
        </p:nvGrpSpPr>
        <p:grpSpPr>
          <a:xfrm rot="10800000" flipH="1" flipV="1">
            <a:off x="3486680" y="3619863"/>
            <a:ext cx="186034" cy="278205"/>
            <a:chOff x="1972825" y="1803752"/>
            <a:chExt cx="821730" cy="1228859"/>
          </a:xfrm>
        </p:grpSpPr>
        <p:sp>
          <p:nvSpPr>
            <p:cNvPr id="11" name="Shape 312">
              <a:extLst>
                <a:ext uri="{FF2B5EF4-FFF2-40B4-BE49-F238E27FC236}">
                  <a16:creationId xmlns:a16="http://schemas.microsoft.com/office/drawing/2014/main" id="{0381605F-9DEA-4347-9676-39F910274B80}"/>
                </a:ext>
              </a:extLst>
            </p:cNvPr>
            <p:cNvSpPr/>
            <p:nvPr/>
          </p:nvSpPr>
          <p:spPr>
            <a:xfrm rot="10800000">
              <a:off x="1972825" y="2414611"/>
              <a:ext cx="821700" cy="618000"/>
            </a:xfrm>
            <a:prstGeom prst="parallelogram">
              <a:avLst>
                <a:gd name="adj" fmla="val 81897"/>
              </a:avLst>
            </a:prstGeom>
            <a:gradFill>
              <a:gsLst>
                <a:gs pos="0">
                  <a:srgbClr val="FF0066"/>
                </a:gs>
                <a:gs pos="100000">
                  <a:srgbClr val="FF9900"/>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2" name="Shape 313">
              <a:extLst>
                <a:ext uri="{FF2B5EF4-FFF2-40B4-BE49-F238E27FC236}">
                  <a16:creationId xmlns:a16="http://schemas.microsoft.com/office/drawing/2014/main" id="{5A935418-E827-42B6-AD08-40B4A309F90B}"/>
                </a:ext>
              </a:extLst>
            </p:cNvPr>
            <p:cNvSpPr/>
            <p:nvPr/>
          </p:nvSpPr>
          <p:spPr>
            <a:xfrm flipH="1">
              <a:off x="1972825" y="1803752"/>
              <a:ext cx="821730" cy="617854"/>
            </a:xfrm>
            <a:prstGeom prst="parallelogram">
              <a:avLst>
                <a:gd name="adj" fmla="val 81897"/>
              </a:avLst>
            </a:prstGeom>
            <a:gradFill>
              <a:gsLst>
                <a:gs pos="0">
                  <a:srgbClr val="FF0066"/>
                </a:gs>
                <a:gs pos="100000">
                  <a:srgbClr val="FF9900"/>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3" name="Shape 311">
            <a:extLst>
              <a:ext uri="{FF2B5EF4-FFF2-40B4-BE49-F238E27FC236}">
                <a16:creationId xmlns:a16="http://schemas.microsoft.com/office/drawing/2014/main" id="{61C267ED-F15D-4833-AFEA-90C2CAA424B9}"/>
              </a:ext>
            </a:extLst>
          </p:cNvPr>
          <p:cNvGrpSpPr/>
          <p:nvPr/>
        </p:nvGrpSpPr>
        <p:grpSpPr>
          <a:xfrm rot="10800000" flipH="1" flipV="1">
            <a:off x="2104812" y="1832277"/>
            <a:ext cx="186034" cy="278205"/>
            <a:chOff x="1972825" y="1803752"/>
            <a:chExt cx="821730" cy="1228859"/>
          </a:xfrm>
        </p:grpSpPr>
        <p:sp>
          <p:nvSpPr>
            <p:cNvPr id="14" name="Shape 312">
              <a:extLst>
                <a:ext uri="{FF2B5EF4-FFF2-40B4-BE49-F238E27FC236}">
                  <a16:creationId xmlns:a16="http://schemas.microsoft.com/office/drawing/2014/main" id="{DD03EB77-2316-45EE-8412-71BA2DDAEA77}"/>
                </a:ext>
              </a:extLst>
            </p:cNvPr>
            <p:cNvSpPr/>
            <p:nvPr/>
          </p:nvSpPr>
          <p:spPr>
            <a:xfrm rot="10800000">
              <a:off x="1972825" y="2414611"/>
              <a:ext cx="821700" cy="618000"/>
            </a:xfrm>
            <a:prstGeom prst="parallelogram">
              <a:avLst>
                <a:gd name="adj" fmla="val 81897"/>
              </a:avLst>
            </a:prstGeom>
            <a:gradFill>
              <a:gsLst>
                <a:gs pos="0">
                  <a:srgbClr val="FF0066"/>
                </a:gs>
                <a:gs pos="100000">
                  <a:srgbClr val="FF9900"/>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5" name="Shape 313">
              <a:extLst>
                <a:ext uri="{FF2B5EF4-FFF2-40B4-BE49-F238E27FC236}">
                  <a16:creationId xmlns:a16="http://schemas.microsoft.com/office/drawing/2014/main" id="{EAD078C2-B2C6-409B-A0F0-898EECF17CDB}"/>
                </a:ext>
              </a:extLst>
            </p:cNvPr>
            <p:cNvSpPr/>
            <p:nvPr/>
          </p:nvSpPr>
          <p:spPr>
            <a:xfrm flipH="1">
              <a:off x="1972825" y="1803752"/>
              <a:ext cx="821730" cy="617854"/>
            </a:xfrm>
            <a:prstGeom prst="parallelogram">
              <a:avLst>
                <a:gd name="adj" fmla="val 81897"/>
              </a:avLst>
            </a:prstGeom>
            <a:gradFill>
              <a:gsLst>
                <a:gs pos="0">
                  <a:srgbClr val="FF0066"/>
                </a:gs>
                <a:gs pos="100000">
                  <a:srgbClr val="FF9900"/>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6" name="Shape 311">
            <a:extLst>
              <a:ext uri="{FF2B5EF4-FFF2-40B4-BE49-F238E27FC236}">
                <a16:creationId xmlns:a16="http://schemas.microsoft.com/office/drawing/2014/main" id="{5DF69571-1B35-4696-9D0D-D8C349EDF358}"/>
              </a:ext>
            </a:extLst>
          </p:cNvPr>
          <p:cNvGrpSpPr/>
          <p:nvPr/>
        </p:nvGrpSpPr>
        <p:grpSpPr>
          <a:xfrm rot="10800000" flipH="1" flipV="1">
            <a:off x="2992206" y="3186222"/>
            <a:ext cx="186034" cy="278205"/>
            <a:chOff x="1972825" y="1803752"/>
            <a:chExt cx="821730" cy="1228859"/>
          </a:xfrm>
        </p:grpSpPr>
        <p:sp>
          <p:nvSpPr>
            <p:cNvPr id="17" name="Shape 312">
              <a:extLst>
                <a:ext uri="{FF2B5EF4-FFF2-40B4-BE49-F238E27FC236}">
                  <a16:creationId xmlns:a16="http://schemas.microsoft.com/office/drawing/2014/main" id="{C739B825-8E90-4D34-AAD5-0008D0C044FE}"/>
                </a:ext>
              </a:extLst>
            </p:cNvPr>
            <p:cNvSpPr/>
            <p:nvPr/>
          </p:nvSpPr>
          <p:spPr>
            <a:xfrm rot="10800000">
              <a:off x="1972825" y="2414611"/>
              <a:ext cx="821700" cy="618000"/>
            </a:xfrm>
            <a:prstGeom prst="parallelogram">
              <a:avLst>
                <a:gd name="adj" fmla="val 81897"/>
              </a:avLst>
            </a:prstGeom>
            <a:gradFill>
              <a:gsLst>
                <a:gs pos="0">
                  <a:srgbClr val="FF0066"/>
                </a:gs>
                <a:gs pos="100000">
                  <a:srgbClr val="FF9900"/>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8" name="Shape 313">
              <a:extLst>
                <a:ext uri="{FF2B5EF4-FFF2-40B4-BE49-F238E27FC236}">
                  <a16:creationId xmlns:a16="http://schemas.microsoft.com/office/drawing/2014/main" id="{C5569800-27E2-41CF-9C24-070CFD040F63}"/>
                </a:ext>
              </a:extLst>
            </p:cNvPr>
            <p:cNvSpPr/>
            <p:nvPr/>
          </p:nvSpPr>
          <p:spPr>
            <a:xfrm flipH="1">
              <a:off x="1972825" y="1803752"/>
              <a:ext cx="821730" cy="617854"/>
            </a:xfrm>
            <a:prstGeom prst="parallelogram">
              <a:avLst>
                <a:gd name="adj" fmla="val 81897"/>
              </a:avLst>
            </a:prstGeom>
            <a:gradFill>
              <a:gsLst>
                <a:gs pos="0">
                  <a:srgbClr val="FF0066"/>
                </a:gs>
                <a:gs pos="100000">
                  <a:srgbClr val="FF9900"/>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2" name="Shape 311">
            <a:extLst>
              <a:ext uri="{FF2B5EF4-FFF2-40B4-BE49-F238E27FC236}">
                <a16:creationId xmlns:a16="http://schemas.microsoft.com/office/drawing/2014/main" id="{8105CDF2-D92F-419A-97C1-637AA349AC86}"/>
              </a:ext>
            </a:extLst>
          </p:cNvPr>
          <p:cNvGrpSpPr/>
          <p:nvPr/>
        </p:nvGrpSpPr>
        <p:grpSpPr>
          <a:xfrm rot="10800000" flipH="1" flipV="1">
            <a:off x="2452226" y="2280227"/>
            <a:ext cx="186034" cy="278205"/>
            <a:chOff x="1972825" y="1803752"/>
            <a:chExt cx="821730" cy="1228859"/>
          </a:xfrm>
        </p:grpSpPr>
        <p:sp>
          <p:nvSpPr>
            <p:cNvPr id="23" name="Shape 312">
              <a:extLst>
                <a:ext uri="{FF2B5EF4-FFF2-40B4-BE49-F238E27FC236}">
                  <a16:creationId xmlns:a16="http://schemas.microsoft.com/office/drawing/2014/main" id="{A1AB665B-1607-411E-827C-F1711556E8CF}"/>
                </a:ext>
              </a:extLst>
            </p:cNvPr>
            <p:cNvSpPr/>
            <p:nvPr/>
          </p:nvSpPr>
          <p:spPr>
            <a:xfrm rot="10800000">
              <a:off x="1972825" y="2414611"/>
              <a:ext cx="821700" cy="618000"/>
            </a:xfrm>
            <a:prstGeom prst="parallelogram">
              <a:avLst>
                <a:gd name="adj" fmla="val 81897"/>
              </a:avLst>
            </a:prstGeom>
            <a:gradFill>
              <a:gsLst>
                <a:gs pos="0">
                  <a:srgbClr val="FF0066"/>
                </a:gs>
                <a:gs pos="100000">
                  <a:srgbClr val="FF9900"/>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4" name="Shape 313">
              <a:extLst>
                <a:ext uri="{FF2B5EF4-FFF2-40B4-BE49-F238E27FC236}">
                  <a16:creationId xmlns:a16="http://schemas.microsoft.com/office/drawing/2014/main" id="{1CA1EF87-86A8-494C-98B8-3BC94C6AA20D}"/>
                </a:ext>
              </a:extLst>
            </p:cNvPr>
            <p:cNvSpPr/>
            <p:nvPr/>
          </p:nvSpPr>
          <p:spPr>
            <a:xfrm flipH="1">
              <a:off x="1972825" y="1803752"/>
              <a:ext cx="821730" cy="617854"/>
            </a:xfrm>
            <a:prstGeom prst="parallelogram">
              <a:avLst>
                <a:gd name="adj" fmla="val 81897"/>
              </a:avLst>
            </a:prstGeom>
            <a:gradFill>
              <a:gsLst>
                <a:gs pos="0">
                  <a:srgbClr val="FF0066"/>
                </a:gs>
                <a:gs pos="100000">
                  <a:srgbClr val="FF9900"/>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Tree>
    <p:custDataLst>
      <p:tags r:id="rId1"/>
    </p:custDataLst>
    <p:extLst>
      <p:ext uri="{BB962C8B-B14F-4D97-AF65-F5344CB8AC3E}">
        <p14:creationId xmlns:p14="http://schemas.microsoft.com/office/powerpoint/2010/main" val="13085129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C1978-E04B-481F-8A66-E3D045AD4EC6}"/>
              </a:ext>
            </a:extLst>
          </p:cNvPr>
          <p:cNvSpPr>
            <a:spLocks noGrp="1"/>
          </p:cNvSpPr>
          <p:nvPr>
            <p:ph type="title"/>
          </p:nvPr>
        </p:nvSpPr>
        <p:spPr/>
        <p:txBody>
          <a:bodyPr/>
          <a:lstStyle/>
          <a:p>
            <a:r>
              <a:rPr lang="en-AU" dirty="0"/>
              <a:t>Credentials and ARM Templates</a:t>
            </a:r>
          </a:p>
        </p:txBody>
      </p:sp>
      <p:sp>
        <p:nvSpPr>
          <p:cNvPr id="3" name="Text Placeholder 2">
            <a:extLst>
              <a:ext uri="{FF2B5EF4-FFF2-40B4-BE49-F238E27FC236}">
                <a16:creationId xmlns:a16="http://schemas.microsoft.com/office/drawing/2014/main" id="{1E160AB1-636F-4A91-909A-C464AA6EDC5B}"/>
              </a:ext>
            </a:extLst>
          </p:cNvPr>
          <p:cNvSpPr>
            <a:spLocks noGrp="1"/>
          </p:cNvSpPr>
          <p:nvPr>
            <p:ph type="body" idx="1"/>
          </p:nvPr>
        </p:nvSpPr>
        <p:spPr/>
        <p:txBody>
          <a:bodyPr/>
          <a:lstStyle/>
          <a:p>
            <a:r>
              <a:rPr lang="en-AU" dirty="0"/>
              <a:t>Define sensitive parameters as </a:t>
            </a:r>
            <a:r>
              <a:rPr lang="en-AU" dirty="0">
                <a:latin typeface="Consolas" panose="020B0609020204030204" pitchFamily="49" charset="0"/>
              </a:rPr>
              <a:t>securestring</a:t>
            </a:r>
          </a:p>
          <a:p>
            <a:r>
              <a:rPr lang="en-AU" dirty="0"/>
              <a:t>Never store </a:t>
            </a:r>
            <a:r>
              <a:rPr lang="en-AU" dirty="0">
                <a:latin typeface="Consolas" panose="020B0609020204030204" pitchFamily="49" charset="0"/>
              </a:rPr>
              <a:t>securestring </a:t>
            </a:r>
            <a:r>
              <a:rPr lang="en-AU" dirty="0"/>
              <a:t>parameters in </a:t>
            </a:r>
            <a:r>
              <a:rPr lang="en-AU" dirty="0" err="1">
                <a:latin typeface="Consolas" panose="020B0609020204030204" pitchFamily="49" charset="0"/>
              </a:rPr>
              <a:t>azuredeploy.parameters.json</a:t>
            </a:r>
            <a:endParaRPr lang="en-AU" dirty="0">
              <a:latin typeface="Consolas" panose="020B0609020204030204" pitchFamily="49" charset="0"/>
            </a:endParaRPr>
          </a:p>
        </p:txBody>
      </p:sp>
    </p:spTree>
    <p:custDataLst>
      <p:tags r:id="rId1"/>
    </p:custDataLst>
    <p:extLst>
      <p:ext uri="{BB962C8B-B14F-4D97-AF65-F5344CB8AC3E}">
        <p14:creationId xmlns:p14="http://schemas.microsoft.com/office/powerpoint/2010/main" val="1933766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pic>
        <p:nvPicPr>
          <p:cNvPr id="5" name="Picture 4">
            <a:extLst>
              <a:ext uri="{FF2B5EF4-FFF2-40B4-BE49-F238E27FC236}">
                <a16:creationId xmlns:a16="http://schemas.microsoft.com/office/drawing/2014/main" id="{45D3777C-3721-4260-9D21-6E8B996DCC2C}"/>
              </a:ext>
            </a:extLst>
          </p:cNvPr>
          <p:cNvPicPr>
            <a:picLocks noChangeAspect="1"/>
          </p:cNvPicPr>
          <p:nvPr/>
        </p:nvPicPr>
        <p:blipFill>
          <a:blip r:embed="rId4"/>
          <a:stretch>
            <a:fillRect/>
          </a:stretch>
        </p:blipFill>
        <p:spPr>
          <a:xfrm>
            <a:off x="303414" y="843466"/>
            <a:ext cx="8537171" cy="3456567"/>
          </a:xfrm>
          <a:prstGeom prst="rect">
            <a:avLst/>
          </a:prstGeom>
        </p:spPr>
      </p:pic>
    </p:spTree>
    <p:custDataLst>
      <p:tags r:id="rId1"/>
    </p:custDataLst>
    <p:extLst>
      <p:ext uri="{BB962C8B-B14F-4D97-AF65-F5344CB8AC3E}">
        <p14:creationId xmlns:p14="http://schemas.microsoft.com/office/powerpoint/2010/main" val="120845202"/>
      </p:ext>
    </p:extLst>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D1062C0-45B1-46F1-958F-4B29E66AD3CA}"/>
              </a:ext>
            </a:extLst>
          </p:cNvPr>
          <p:cNvSpPr>
            <a:spLocks noGrp="1"/>
          </p:cNvSpPr>
          <p:nvPr>
            <p:ph type="body" idx="1"/>
          </p:nvPr>
        </p:nvSpPr>
        <p:spPr>
          <a:xfrm>
            <a:off x="2225675" y="2161800"/>
            <a:ext cx="4692600" cy="819900"/>
          </a:xfrm>
        </p:spPr>
        <p:txBody>
          <a:bodyPr/>
          <a:lstStyle/>
          <a:p>
            <a:pPr marL="76200" indent="0">
              <a:buNone/>
            </a:pPr>
            <a:r>
              <a:rPr lang="en-US" dirty="0"/>
              <a:t>“Flying by the seat of the pants must have been a great experience for the magnificent men in the flying machines of days gone by, but no one would think of taking that risk with the lives of 500 passengers on a modern aircraft.”</a:t>
            </a:r>
            <a:endParaRPr lang="en-AU" dirty="0"/>
          </a:p>
        </p:txBody>
      </p:sp>
    </p:spTree>
    <p:custDataLst>
      <p:tags r:id="rId1"/>
    </p:custDataLst>
    <p:extLst>
      <p:ext uri="{BB962C8B-B14F-4D97-AF65-F5344CB8AC3E}">
        <p14:creationId xmlns:p14="http://schemas.microsoft.com/office/powerpoint/2010/main" val="32747633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pic>
        <p:nvPicPr>
          <p:cNvPr id="3" name="Picture 2">
            <a:extLst>
              <a:ext uri="{FF2B5EF4-FFF2-40B4-BE49-F238E27FC236}">
                <a16:creationId xmlns:a16="http://schemas.microsoft.com/office/drawing/2014/main" id="{8264D201-2F00-471B-A658-10F05E494C5A}"/>
              </a:ext>
            </a:extLst>
          </p:cNvPr>
          <p:cNvPicPr>
            <a:picLocks noChangeAspect="1"/>
          </p:cNvPicPr>
          <p:nvPr/>
        </p:nvPicPr>
        <p:blipFill>
          <a:blip r:embed="rId4"/>
          <a:stretch>
            <a:fillRect/>
          </a:stretch>
        </p:blipFill>
        <p:spPr>
          <a:xfrm>
            <a:off x="303413" y="560318"/>
            <a:ext cx="8537171" cy="3172818"/>
          </a:xfrm>
          <a:prstGeom prst="rect">
            <a:avLst/>
          </a:prstGeom>
        </p:spPr>
      </p:pic>
      <p:pic>
        <p:nvPicPr>
          <p:cNvPr id="6" name="Picture 5">
            <a:extLst>
              <a:ext uri="{FF2B5EF4-FFF2-40B4-BE49-F238E27FC236}">
                <a16:creationId xmlns:a16="http://schemas.microsoft.com/office/drawing/2014/main" id="{84EF63C8-FF3C-49F9-AAB3-CE44048A093F}"/>
              </a:ext>
            </a:extLst>
          </p:cNvPr>
          <p:cNvPicPr>
            <a:picLocks noChangeAspect="1"/>
          </p:cNvPicPr>
          <p:nvPr/>
        </p:nvPicPr>
        <p:blipFill>
          <a:blip r:embed="rId5"/>
          <a:stretch>
            <a:fillRect/>
          </a:stretch>
        </p:blipFill>
        <p:spPr>
          <a:xfrm>
            <a:off x="303413" y="4139738"/>
            <a:ext cx="8522200" cy="443444"/>
          </a:xfrm>
          <a:prstGeom prst="rect">
            <a:avLst/>
          </a:prstGeom>
        </p:spPr>
      </p:pic>
    </p:spTree>
    <p:custDataLst>
      <p:tags r:id="rId1"/>
    </p:custDataLst>
    <p:extLst>
      <p:ext uri="{BB962C8B-B14F-4D97-AF65-F5344CB8AC3E}">
        <p14:creationId xmlns:p14="http://schemas.microsoft.com/office/powerpoint/2010/main" val="1452259451"/>
      </p:ext>
    </p:extLst>
  </p:cSld>
  <p:clrMapOvr>
    <a:masterClrMapping/>
  </p:clrMapOvr>
  <p:transition>
    <p:fade thruBlk="1"/>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pic>
        <p:nvPicPr>
          <p:cNvPr id="2" name="Picture 1">
            <a:extLst>
              <a:ext uri="{FF2B5EF4-FFF2-40B4-BE49-F238E27FC236}">
                <a16:creationId xmlns:a16="http://schemas.microsoft.com/office/drawing/2014/main" id="{54D84A1A-0B40-4108-AD0C-05C714124CE9}"/>
              </a:ext>
            </a:extLst>
          </p:cNvPr>
          <p:cNvPicPr>
            <a:picLocks noChangeAspect="1"/>
          </p:cNvPicPr>
          <p:nvPr/>
        </p:nvPicPr>
        <p:blipFill>
          <a:blip r:embed="rId4"/>
          <a:stretch>
            <a:fillRect/>
          </a:stretch>
        </p:blipFill>
        <p:spPr>
          <a:xfrm>
            <a:off x="312860" y="407324"/>
            <a:ext cx="8471036" cy="3868174"/>
          </a:xfrm>
          <a:prstGeom prst="rect">
            <a:avLst/>
          </a:prstGeom>
        </p:spPr>
      </p:pic>
      <p:pic>
        <p:nvPicPr>
          <p:cNvPr id="3" name="Picture 2">
            <a:extLst>
              <a:ext uri="{FF2B5EF4-FFF2-40B4-BE49-F238E27FC236}">
                <a16:creationId xmlns:a16="http://schemas.microsoft.com/office/drawing/2014/main" id="{79277C88-354E-4A00-ADFF-1EE921C3B79D}"/>
              </a:ext>
            </a:extLst>
          </p:cNvPr>
          <p:cNvPicPr>
            <a:picLocks noChangeAspect="1"/>
          </p:cNvPicPr>
          <p:nvPr/>
        </p:nvPicPr>
        <p:blipFill>
          <a:blip r:embed="rId5"/>
          <a:stretch>
            <a:fillRect/>
          </a:stretch>
        </p:blipFill>
        <p:spPr>
          <a:xfrm>
            <a:off x="312860" y="4416359"/>
            <a:ext cx="8471036" cy="319817"/>
          </a:xfrm>
          <a:prstGeom prst="rect">
            <a:avLst/>
          </a:prstGeom>
        </p:spPr>
      </p:pic>
    </p:spTree>
    <p:custDataLst>
      <p:tags r:id="rId1"/>
    </p:custDataLst>
    <p:extLst>
      <p:ext uri="{BB962C8B-B14F-4D97-AF65-F5344CB8AC3E}">
        <p14:creationId xmlns:p14="http://schemas.microsoft.com/office/powerpoint/2010/main" val="3285811236"/>
      </p:ext>
    </p:extLst>
  </p:cSld>
  <p:clrMapOvr>
    <a:masterClrMapping/>
  </p:clrMapOvr>
  <p:transition>
    <p:fade thruBlk="1"/>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Shape 369"/>
          <p:cNvSpPr txBox="1">
            <a:spLocks noGrp="1"/>
          </p:cNvSpPr>
          <p:nvPr>
            <p:ph type="ctrTitle" idx="4294967295"/>
          </p:nvPr>
        </p:nvSpPr>
        <p:spPr>
          <a:xfrm>
            <a:off x="2715450" y="1523250"/>
            <a:ext cx="3691200" cy="11598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6000"/>
              <a:t>THANKS!</a:t>
            </a:r>
            <a:endParaRPr sz="6000"/>
          </a:p>
        </p:txBody>
      </p:sp>
      <p:sp>
        <p:nvSpPr>
          <p:cNvPr id="370" name="Shape 370"/>
          <p:cNvSpPr txBox="1">
            <a:spLocks noGrp="1"/>
          </p:cNvSpPr>
          <p:nvPr>
            <p:ph type="subTitle" idx="4294967295"/>
          </p:nvPr>
        </p:nvSpPr>
        <p:spPr>
          <a:xfrm>
            <a:off x="2715450" y="2494275"/>
            <a:ext cx="4939200" cy="14517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b="1" dirty="0">
                <a:solidFill>
                  <a:srgbClr val="66FF33"/>
                </a:solidFill>
              </a:rPr>
              <a:t>Any questions?</a:t>
            </a:r>
          </a:p>
          <a:p>
            <a:pPr marL="0" lvl="0" indent="0" rtl="0">
              <a:spcBef>
                <a:spcPts val="600"/>
              </a:spcBef>
              <a:spcAft>
                <a:spcPts val="0"/>
              </a:spcAft>
              <a:buNone/>
            </a:pPr>
            <a:endParaRPr b="1" dirty="0">
              <a:solidFill>
                <a:srgbClr val="66FF33"/>
              </a:solidFill>
            </a:endParaRPr>
          </a:p>
          <a:p>
            <a:pPr marL="0" lvl="0" indent="0" rtl="0">
              <a:spcBef>
                <a:spcPts val="600"/>
              </a:spcBef>
              <a:spcAft>
                <a:spcPts val="0"/>
              </a:spcAft>
              <a:buClr>
                <a:schemeClr val="dk1"/>
              </a:buClr>
              <a:buSzPts val="1100"/>
              <a:buFont typeface="Arial"/>
              <a:buNone/>
            </a:pPr>
            <a:r>
              <a:rPr lang="en" sz="1800" dirty="0"/>
              <a:t>You can find me at:</a:t>
            </a:r>
            <a:endParaRPr sz="1800" dirty="0"/>
          </a:p>
          <a:p>
            <a:pPr marL="0" lvl="0" indent="0" rtl="0">
              <a:spcBef>
                <a:spcPts val="600"/>
              </a:spcBef>
              <a:spcAft>
                <a:spcPts val="0"/>
              </a:spcAft>
              <a:buClr>
                <a:schemeClr val="dk1"/>
              </a:buClr>
              <a:buSzPts val="1100"/>
              <a:buFont typeface="Arial"/>
              <a:buNone/>
            </a:pPr>
            <a:r>
              <a:rPr lang="en" sz="1800" dirty="0"/>
              <a:t>@</a:t>
            </a:r>
            <a:r>
              <a:rPr lang="en-AU" sz="1800" dirty="0" err="1"/>
              <a:t>kjacobsen</a:t>
            </a:r>
            <a:r>
              <a:rPr lang="en" sz="1800" dirty="0"/>
              <a:t> · </a:t>
            </a:r>
            <a:r>
              <a:rPr lang="en-AU" sz="1800" dirty="0"/>
              <a:t>poshsecurity.com</a:t>
            </a:r>
            <a:endParaRPr sz="1800" b="1" dirty="0"/>
          </a:p>
        </p:txBody>
      </p:sp>
    </p:spTree>
    <p:custDataLst>
      <p:tags r:id="rId1"/>
    </p:custDataLst>
    <p:extLst>
      <p:ext uri="{BB962C8B-B14F-4D97-AF65-F5344CB8AC3E}">
        <p14:creationId xmlns:p14="http://schemas.microsoft.com/office/powerpoint/2010/main" val="3563190666"/>
      </p:ext>
    </p:extLst>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ctrTitle"/>
          </p:nvPr>
        </p:nvSpPr>
        <p:spPr>
          <a:xfrm>
            <a:off x="2647900" y="1811950"/>
            <a:ext cx="3848100" cy="11598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AU" dirty="0"/>
              <a:t>A Typical Web App</a:t>
            </a:r>
            <a:endParaRPr dirty="0"/>
          </a:p>
        </p:txBody>
      </p:sp>
      <p:sp>
        <p:nvSpPr>
          <p:cNvPr id="205" name="Shape 205"/>
          <p:cNvSpPr txBox="1">
            <a:spLocks noGrp="1"/>
          </p:cNvSpPr>
          <p:nvPr>
            <p:ph type="subTitle" idx="1"/>
          </p:nvPr>
        </p:nvSpPr>
        <p:spPr>
          <a:xfrm>
            <a:off x="2647975" y="2916250"/>
            <a:ext cx="3848100" cy="78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AU" dirty="0"/>
              <a:t>Full of lies and security vulnerabilities</a:t>
            </a:r>
            <a:endParaRPr dirty="0"/>
          </a:p>
        </p:txBody>
      </p:sp>
    </p:spTree>
    <p:custDataLst>
      <p:tags r:id="rId1"/>
    </p:custDataLst>
    <p:extLst>
      <p:ext uri="{BB962C8B-B14F-4D97-AF65-F5344CB8AC3E}">
        <p14:creationId xmlns:p14="http://schemas.microsoft.com/office/powerpoint/2010/main" val="3646777227"/>
      </p:ext>
    </p:extLst>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66217-D3D3-4522-8870-990D37B82863}"/>
              </a:ext>
            </a:extLst>
          </p:cNvPr>
          <p:cNvSpPr>
            <a:spLocks noGrp="1"/>
          </p:cNvSpPr>
          <p:nvPr>
            <p:ph type="title"/>
          </p:nvPr>
        </p:nvSpPr>
        <p:spPr>
          <a:xfrm>
            <a:off x="1067088" y="912850"/>
            <a:ext cx="5972100" cy="636000"/>
          </a:xfrm>
        </p:spPr>
        <p:txBody>
          <a:bodyPr/>
          <a:lstStyle/>
          <a:p>
            <a:r>
              <a:rPr lang="en-AU" dirty="0"/>
              <a:t>The Web App</a:t>
            </a:r>
          </a:p>
        </p:txBody>
      </p:sp>
      <p:sp>
        <p:nvSpPr>
          <p:cNvPr id="3" name="Text Placeholder 2">
            <a:extLst>
              <a:ext uri="{FF2B5EF4-FFF2-40B4-BE49-F238E27FC236}">
                <a16:creationId xmlns:a16="http://schemas.microsoft.com/office/drawing/2014/main" id="{5BAA62C2-6881-4479-9B0E-81D92AFFB400}"/>
              </a:ext>
            </a:extLst>
          </p:cNvPr>
          <p:cNvSpPr>
            <a:spLocks noGrp="1"/>
          </p:cNvSpPr>
          <p:nvPr>
            <p:ph type="body" idx="1"/>
          </p:nvPr>
        </p:nvSpPr>
        <p:spPr>
          <a:xfrm>
            <a:off x="1067088" y="1650548"/>
            <a:ext cx="5972100" cy="2764500"/>
          </a:xfrm>
        </p:spPr>
        <p:txBody>
          <a:bodyPr/>
          <a:lstStyle/>
          <a:p>
            <a:r>
              <a:rPr lang="en-AU" dirty="0"/>
              <a:t>Azure App Service</a:t>
            </a:r>
          </a:p>
          <a:p>
            <a:r>
              <a:rPr lang="en-AU" dirty="0"/>
              <a:t>Azure SQL</a:t>
            </a:r>
          </a:p>
          <a:p>
            <a:r>
              <a:rPr lang="en-AU" dirty="0"/>
              <a:t>Azure Storage</a:t>
            </a:r>
          </a:p>
        </p:txBody>
      </p:sp>
    </p:spTree>
    <p:custDataLst>
      <p:tags r:id="rId1"/>
    </p:custDataLst>
    <p:extLst>
      <p:ext uri="{BB962C8B-B14F-4D97-AF65-F5344CB8AC3E}">
        <p14:creationId xmlns:p14="http://schemas.microsoft.com/office/powerpoint/2010/main" val="3367064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250D8B-DA24-4782-9B7A-94F927AD5411}"/>
              </a:ext>
            </a:extLst>
          </p:cNvPr>
          <p:cNvSpPr>
            <a:spLocks noGrp="1"/>
          </p:cNvSpPr>
          <p:nvPr>
            <p:ph type="body" idx="1"/>
          </p:nvPr>
        </p:nvSpPr>
        <p:spPr>
          <a:xfrm>
            <a:off x="1236500" y="4406300"/>
            <a:ext cx="6671100" cy="519600"/>
          </a:xfrm>
        </p:spPr>
        <p:txBody>
          <a:bodyPr/>
          <a:lstStyle/>
          <a:p>
            <a:r>
              <a:rPr lang="en-AU" dirty="0"/>
              <a:t>Demo – A Typical Deployment</a:t>
            </a:r>
          </a:p>
        </p:txBody>
      </p:sp>
    </p:spTree>
    <p:custDataLst>
      <p:tags r:id="rId1"/>
    </p:custDataLst>
    <p:extLst>
      <p:ext uri="{BB962C8B-B14F-4D97-AF65-F5344CB8AC3E}">
        <p14:creationId xmlns:p14="http://schemas.microsoft.com/office/powerpoint/2010/main" val="1111568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ctrTitle"/>
          </p:nvPr>
        </p:nvSpPr>
        <p:spPr>
          <a:xfrm>
            <a:off x="2647900" y="1811950"/>
            <a:ext cx="3848100" cy="11598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endParaRPr lang="en-AU"/>
          </a:p>
          <a:p>
            <a:pPr marL="0" lvl="0" indent="0" rtl="0">
              <a:spcBef>
                <a:spcPts val="0"/>
              </a:spcBef>
              <a:spcAft>
                <a:spcPts val="0"/>
              </a:spcAft>
              <a:buNone/>
            </a:pPr>
            <a:r>
              <a:rPr lang="en-AU"/>
              <a:t>Securing </a:t>
            </a:r>
            <a:r>
              <a:rPr lang="en-AU" dirty="0"/>
              <a:t>Azure SQL</a:t>
            </a:r>
            <a:endParaRPr dirty="0"/>
          </a:p>
        </p:txBody>
      </p:sp>
      <p:sp>
        <p:nvSpPr>
          <p:cNvPr id="205" name="Shape 205"/>
          <p:cNvSpPr txBox="1">
            <a:spLocks noGrp="1"/>
          </p:cNvSpPr>
          <p:nvPr>
            <p:ph type="subTitle" idx="1"/>
          </p:nvPr>
        </p:nvSpPr>
        <p:spPr>
          <a:xfrm>
            <a:off x="2647975" y="2916250"/>
            <a:ext cx="3848100" cy="78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AU" dirty="0"/>
              <a:t>Protect the data!</a:t>
            </a:r>
            <a:endParaRPr dirty="0"/>
          </a:p>
        </p:txBody>
      </p:sp>
    </p:spTree>
    <p:custDataLst>
      <p:tags r:id="rId1"/>
    </p:custDataLst>
    <p:extLst>
      <p:ext uri="{BB962C8B-B14F-4D97-AF65-F5344CB8AC3E}">
        <p14:creationId xmlns:p14="http://schemas.microsoft.com/office/powerpoint/2010/main" val="305100161"/>
      </p:ext>
    </p:extLst>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069D0-E4B3-48E3-92C3-4434440C265D}"/>
              </a:ext>
            </a:extLst>
          </p:cNvPr>
          <p:cNvSpPr>
            <a:spLocks noGrp="1"/>
          </p:cNvSpPr>
          <p:nvPr>
            <p:ph type="title"/>
          </p:nvPr>
        </p:nvSpPr>
        <p:spPr/>
        <p:txBody>
          <a:bodyPr/>
          <a:lstStyle/>
          <a:p>
            <a:r>
              <a:rPr lang="en-AU" dirty="0"/>
              <a:t>Admin Password</a:t>
            </a:r>
          </a:p>
        </p:txBody>
      </p:sp>
      <p:pic>
        <p:nvPicPr>
          <p:cNvPr id="5" name="Picture 4">
            <a:extLst>
              <a:ext uri="{FF2B5EF4-FFF2-40B4-BE49-F238E27FC236}">
                <a16:creationId xmlns:a16="http://schemas.microsoft.com/office/drawing/2014/main" id="{502E9F72-ABC0-4233-ACDD-41DFA3826F7A}"/>
              </a:ext>
            </a:extLst>
          </p:cNvPr>
          <p:cNvPicPr>
            <a:picLocks noChangeAspect="1"/>
          </p:cNvPicPr>
          <p:nvPr/>
        </p:nvPicPr>
        <p:blipFill>
          <a:blip r:embed="rId4"/>
          <a:stretch>
            <a:fillRect/>
          </a:stretch>
        </p:blipFill>
        <p:spPr>
          <a:xfrm>
            <a:off x="1067088" y="1549849"/>
            <a:ext cx="6825385" cy="3318483"/>
          </a:xfrm>
          <a:prstGeom prst="rect">
            <a:avLst/>
          </a:prstGeom>
        </p:spPr>
      </p:pic>
      <p:pic>
        <p:nvPicPr>
          <p:cNvPr id="4" name="Picture 3">
            <a:extLst>
              <a:ext uri="{FF2B5EF4-FFF2-40B4-BE49-F238E27FC236}">
                <a16:creationId xmlns:a16="http://schemas.microsoft.com/office/drawing/2014/main" id="{AB5A3146-A406-4BC6-AD5B-A122E60AED9E}"/>
              </a:ext>
            </a:extLst>
          </p:cNvPr>
          <p:cNvPicPr>
            <a:picLocks noChangeAspect="1"/>
          </p:cNvPicPr>
          <p:nvPr/>
        </p:nvPicPr>
        <p:blipFill>
          <a:blip r:embed="rId5"/>
          <a:stretch>
            <a:fillRect/>
          </a:stretch>
        </p:blipFill>
        <p:spPr>
          <a:xfrm>
            <a:off x="5350933" y="2081896"/>
            <a:ext cx="3124055" cy="1565344"/>
          </a:xfrm>
          <a:prstGeom prst="rect">
            <a:avLst/>
          </a:prstGeom>
          <a:ln>
            <a:solidFill>
              <a:schemeClr val="tx1"/>
            </a:solidFill>
          </a:ln>
        </p:spPr>
      </p:pic>
    </p:spTree>
    <p:custDataLst>
      <p:tags r:id="rId1"/>
    </p:custDataLst>
    <p:extLst>
      <p:ext uri="{BB962C8B-B14F-4D97-AF65-F5344CB8AC3E}">
        <p14:creationId xmlns:p14="http://schemas.microsoft.com/office/powerpoint/2010/main" val="4020450449"/>
      </p:ext>
    </p:extLst>
  </p:cSld>
  <p:clrMapOvr>
    <a:masterClrMapping/>
  </p:clrMapOvr>
  <p:transition>
    <p:fade thruBlk="1"/>
  </p:transition>
</p:sld>
</file>

<file path=ppt/tags/tag1.xml><?xml version="1.0" encoding="utf-8"?>
<p:tagLst xmlns:a="http://schemas.openxmlformats.org/drawingml/2006/main" xmlns:r="http://schemas.openxmlformats.org/officeDocument/2006/relationships" xmlns:p="http://schemas.openxmlformats.org/presentationml/2006/main">
  <p:tag name="__MICROSOFT_TRANSLATOR_CLM_PRESENTATIONINFO" val="{&quot;DocumentId&quot;:&quot;5e3f460ab9b928903795dac490c9679f&quot;,&quot;LanguageCode&quot;:&quot;en-US&quot;,&quot;SlideGuids&quot;:[&quot;a9dd3d98-927d-465c-a871-74b64dad24b8&quot;,&quot;69228346-687a-4dd2-b4ab-e67d6ab619af&quot;,&quot;b2231d42-d4f5-42d8-9dd1-13cc30ff9d4c&quot;,&quot;a914f4b0-9681-4ba5-a3d4-fa4f7fbacae9&quot;,&quot;105d81af-bc4e-499c-b037-232042c8ea36&quot;,&quot;2660fc00-17a8-4e1b-ace6-f432ab1b0a8d&quot;,&quot;033dc167-c43f-4f65-ab11-7493653ee6b6&quot;,&quot;1c92fd91-a8ed-45f7-9139-b439c111fb06&quot;,&quot;c53c2c69-335c-457c-b2e6-33da84b70612&quot;,&quot;da3793d4-802a-45ac-886a-08c2512b96d6&quot;,&quot;e2dc337d-9184-4a17-8b83-fb9f4768b723&quot;,&quot;88e50f0e-5306-4997-bc82-84c7198eb63a&quot;,&quot;ffb068d5-b7af-4e70-acef-458f65d76fdc&quot;,&quot;46a213e5-6338-4b33-b5b5-e0b1c00707c2&quot;,&quot;56e9c66a-965a-4830-825c-23b051c16c09&quot;,&quot;78711a52-66a4-4e2b-b5ff-77bfeab00e46&quot;,&quot;f3cad467-ab82-46b4-9bc8-aaeb529e14f7&quot;,&quot;8299c942-0337-4adb-97da-f01519b9e19e&quot;,&quot;0f74b76c-37ed-4cc3-a1f2-4f1cbd67ecf5&quot;,&quot;dd140c84-fe66-4e7b-8022-e6bd82edbb03&quot;,&quot;35652c21-b98d-40bd-bc4c-1ad1127c7537&quot;,&quot;46ebffe6-d853-46c4-853e-a3358ca30737&quot;,&quot;4adcb316-6d63-4a9c-802f-9e2eafdd0e98&quot;,&quot;0313126a-197a-4faf-9752-833ba6e370a6&quot;,&quot;efae5699-dc53-49ce-b473-a123c0166056&quot;,&quot;6ba4aa9b-bf0f-40d3-8d03-d43429cda205&quot;,&quot;8fa9eec8-8eb2-46a8-b23d-f8d03780b7fa&quot;,&quot;aea76025-5f80-4aa4-b0c1-55bf187d92fb&quot;,&quot;cdc7b779-8ca1-491d-9987-37c304af7ca8&quot;,&quot;10813046-89ad-44d8-b257-c9af20915359&quot;,&quot;961668ee-483e-42ac-b3ae-6969eaefbe6e&quot;,&quot;e401c973-cfaa-47e6-afee-12506d04f98a&quot;,&quot;4bd2a6ed-472f-49d5-a711-ec67bcb32c7f&quot;,&quot;c68d98af-8ced-479b-bbd9-a399d74f8a8f&quot;,&quot;11a1d6a2-66ae-4a8c-b1ec-ae22a9d158d7&quot;,&quot;17025569-bb07-4627-b007-470344742673&quot;,&quot;5a8ef252-a804-4cd6-a929-6b8c6a0e512c&quot;,&quot;8f35ea61-d993-46f0-b448-bd10d32d2e9f&quot;,&quot;63db5bc9-d365-402d-8c16-1c1d772aa503&quot;,&quot;e0d1e123-dc6b-4d9f-96fd-a0f9b3d5dde9&quot;,&quot;e6b76466-7e84-4748-bc34-66d794405ed5&quot;,&quot;0c552a6a-fd7b-455d-9d6d-83a0d9fcbd91&quot;,&quot;9da25d43-6aa7-405b-badb-352a5d107e43&quot;,&quot;94ddbe83-5c83-40ee-9717-c2921e37da0f&quot;,&quot;f8b7328d-673b-4290-881f-00ce741b4cb3&quot;,&quot;5bfcc0e5-b947-4de3-b7b3-da9ad0d2fe81&quot;,&quot;7a163d71-2a03-49be-8cce-3cc84d4e3875&quot;,&quot;03a71066-5439-44ae-bb47-5a062815b13a&quot;],&quot;TimeStamp&quot;:&quot;2018-04-19T09:23:48.9166377+10:00&quot;}"/>
</p:tagLst>
</file>

<file path=ppt/tags/tag10.xml><?xml version="1.0" encoding="utf-8"?>
<p:tagLst xmlns:a="http://schemas.openxmlformats.org/drawingml/2006/main" xmlns:r="http://schemas.openxmlformats.org/officeDocument/2006/relationships" xmlns:p="http://schemas.openxmlformats.org/presentationml/2006/main">
  <p:tag name="__MICROSOFT_TRANSLATOR_CLM_SLIDEINFO" val="{&quot;Guid&quot;:&quot;8299c942-0337-4adb-97da-f01519b9e19e&quot;,&quot;TimeStamp&quot;:&quot;2018-04-19T09:23:48.914132+10:00&quot;}"/>
</p:tagLst>
</file>

<file path=ppt/tags/tag11.xml><?xml version="1.0" encoding="utf-8"?>
<p:tagLst xmlns:a="http://schemas.openxmlformats.org/drawingml/2006/main" xmlns:r="http://schemas.openxmlformats.org/officeDocument/2006/relationships" xmlns:p="http://schemas.openxmlformats.org/presentationml/2006/main">
  <p:tag name="__MICROSOFT_TRANSLATOR_CLM_SLIDEINFO" val="{&quot;Guid&quot;:&quot;8299c942-0337-4adb-97da-f01519b9e19e&quot;,&quot;TimeStamp&quot;:&quot;2018-04-19T09:23:48.914132+10:00&quot;}"/>
</p:tagLst>
</file>

<file path=ppt/tags/tag12.xml><?xml version="1.0" encoding="utf-8"?>
<p:tagLst xmlns:a="http://schemas.openxmlformats.org/drawingml/2006/main" xmlns:r="http://schemas.openxmlformats.org/officeDocument/2006/relationships" xmlns:p="http://schemas.openxmlformats.org/presentationml/2006/main">
  <p:tag name="__MICROSOFT_TRANSLATOR_CLM_SLIDEINFO" val="{&quot;Guid&quot;:&quot;8299c942-0337-4adb-97da-f01519b9e19e&quot;,&quot;TimeStamp&quot;:&quot;2018-04-19T09:23:48.914132+10:00&quot;}"/>
</p:tagLst>
</file>

<file path=ppt/tags/tag13.xml><?xml version="1.0" encoding="utf-8"?>
<p:tagLst xmlns:a="http://schemas.openxmlformats.org/drawingml/2006/main" xmlns:r="http://schemas.openxmlformats.org/officeDocument/2006/relationships" xmlns:p="http://schemas.openxmlformats.org/presentationml/2006/main">
  <p:tag name="__MICROSOFT_TRANSLATOR_CLM_SLIDEINFO" val="{&quot;Guid&quot;:&quot;8299c942-0337-4adb-97da-f01519b9e19e&quot;,&quot;TimeStamp&quot;:&quot;2018-04-19T09:23:48.914132+10:00&quot;}"/>
</p:tagLst>
</file>

<file path=ppt/tags/tag14.xml><?xml version="1.0" encoding="utf-8"?>
<p:tagLst xmlns:a="http://schemas.openxmlformats.org/drawingml/2006/main" xmlns:r="http://schemas.openxmlformats.org/officeDocument/2006/relationships" xmlns:p="http://schemas.openxmlformats.org/presentationml/2006/main">
  <p:tag name="__MICROSOFT_TRANSLATOR_CLM_SLIDEINFO" val="{&quot;Guid&quot;:&quot;8299c942-0337-4adb-97da-f01519b9e19e&quot;,&quot;TimeStamp&quot;:&quot;2018-04-19T09:23:48.914132+10:00&quot;}"/>
</p:tagLst>
</file>

<file path=ppt/tags/tag15.xml><?xml version="1.0" encoding="utf-8"?>
<p:tagLst xmlns:a="http://schemas.openxmlformats.org/drawingml/2006/main" xmlns:r="http://schemas.openxmlformats.org/officeDocument/2006/relationships" xmlns:p="http://schemas.openxmlformats.org/presentationml/2006/main">
  <p:tag name="__MICROSOFT_TRANSLATOR_CLM_SLIDEINFO" val="{&quot;Guid&quot;:&quot;46a213e5-6338-4b33-b5b5-e0b1c00707c2&quot;,&quot;TimeStamp&quot;:&quot;2018-04-19T09:23:48.914132+10:00&quot;}"/>
</p:tagLst>
</file>

<file path=ppt/tags/tag16.xml><?xml version="1.0" encoding="utf-8"?>
<p:tagLst xmlns:a="http://schemas.openxmlformats.org/drawingml/2006/main" xmlns:r="http://schemas.openxmlformats.org/officeDocument/2006/relationships" xmlns:p="http://schemas.openxmlformats.org/presentationml/2006/main">
  <p:tag name="__MICROSOFT_TRANSLATOR_CLM_SLIDEINFO" val="{&quot;Guid&quot;:&quot;8fa9eec8-8eb2-46a8-b23d-f8d03780b7fa&quot;,&quot;TimeStamp&quot;:&quot;2018-04-19T09:23:48.9151345+10:00&quot;}"/>
</p:tagLst>
</file>

<file path=ppt/tags/tag17.xml><?xml version="1.0" encoding="utf-8"?>
<p:tagLst xmlns:a="http://schemas.openxmlformats.org/drawingml/2006/main" xmlns:r="http://schemas.openxmlformats.org/officeDocument/2006/relationships" xmlns:p="http://schemas.openxmlformats.org/presentationml/2006/main">
  <p:tag name="__MICROSOFT_TRANSLATOR_CLM_SLIDEINFO" val="{&quot;Guid&quot;:&quot;46a213e5-6338-4b33-b5b5-e0b1c00707c2&quot;,&quot;TimeStamp&quot;:&quot;2018-04-19T09:23:48.914132+10:00&quot;}"/>
</p:tagLst>
</file>

<file path=ppt/tags/tag18.xml><?xml version="1.0" encoding="utf-8"?>
<p:tagLst xmlns:a="http://schemas.openxmlformats.org/drawingml/2006/main" xmlns:r="http://schemas.openxmlformats.org/officeDocument/2006/relationships" xmlns:p="http://schemas.openxmlformats.org/presentationml/2006/main">
  <p:tag name="__MICROSOFT_TRANSLATOR_CLM_SLIDEINFO" val="{&quot;Guid&quot;:&quot;56e9c66a-965a-4830-825c-23b051c16c09&quot;,&quot;TimeStamp&quot;:&quot;2018-04-19T09:23:48.914132+10:00&quot;}"/>
</p:tagLst>
</file>

<file path=ppt/tags/tag19.xml><?xml version="1.0" encoding="utf-8"?>
<p:tagLst xmlns:a="http://schemas.openxmlformats.org/drawingml/2006/main" xmlns:r="http://schemas.openxmlformats.org/officeDocument/2006/relationships" xmlns:p="http://schemas.openxmlformats.org/presentationml/2006/main">
  <p:tag name="__MICROSOFT_TRANSLATOR_CLM_SLIDEINFO" val="{&quot;Guid&quot;:&quot;78711a52-66a4-4e2b-b5ff-77bfeab00e46&quot;,&quot;TimeStamp&quot;:&quot;2018-04-19T09:23:48.914132+10:00&quot;}"/>
</p:tagLst>
</file>

<file path=ppt/tags/tag2.xml><?xml version="1.0" encoding="utf-8"?>
<p:tagLst xmlns:a="http://schemas.openxmlformats.org/drawingml/2006/main" xmlns:r="http://schemas.openxmlformats.org/officeDocument/2006/relationships" xmlns:p="http://schemas.openxmlformats.org/presentationml/2006/main">
  <p:tag name="__MICROSOFT_TRANSLATOR_CLM_SLIDEINFO" val="{&quot;Guid&quot;:&quot;a9dd3d98-927d-465c-a871-74b64dad24b8&quot;,&quot;TimeStamp&quot;:&quot;2018-04-19T09:23:48.889823+10:00&quot;}"/>
</p:tagLst>
</file>

<file path=ppt/tags/tag20.xml><?xml version="1.0" encoding="utf-8"?>
<p:tagLst xmlns:a="http://schemas.openxmlformats.org/drawingml/2006/main" xmlns:r="http://schemas.openxmlformats.org/officeDocument/2006/relationships" xmlns:p="http://schemas.openxmlformats.org/presentationml/2006/main">
  <p:tag name="__MICROSOFT_TRANSLATOR_CLM_SLIDEINFO" val="{&quot;Guid&quot;:&quot;2660fc00-17a8-4e1b-ace6-f432ab1b0a8d&quot;,&quot;TimeStamp&quot;:&quot;2018-04-19T09:23:48.9131313+10:00&quot;}"/>
</p:tagLst>
</file>

<file path=ppt/tags/tag21.xml><?xml version="1.0" encoding="utf-8"?>
<p:tagLst xmlns:a="http://schemas.openxmlformats.org/drawingml/2006/main" xmlns:r="http://schemas.openxmlformats.org/officeDocument/2006/relationships" xmlns:p="http://schemas.openxmlformats.org/presentationml/2006/main">
  <p:tag name="__MICROSOFT_TRANSLATOR_CLM_SLIDEINFO" val="{&quot;Guid&quot;:&quot;8fa9eec8-8eb2-46a8-b23d-f8d03780b7fa&quot;,&quot;TimeStamp&quot;:&quot;2018-04-19T09:23:48.9151345+10:00&quot;}"/>
</p:tagLst>
</file>

<file path=ppt/tags/tag22.xml><?xml version="1.0" encoding="utf-8"?>
<p:tagLst xmlns:a="http://schemas.openxmlformats.org/drawingml/2006/main" xmlns:r="http://schemas.openxmlformats.org/officeDocument/2006/relationships" xmlns:p="http://schemas.openxmlformats.org/presentationml/2006/main">
  <p:tag name="__MICROSOFT_TRANSLATOR_CLM_SLIDEINFO" val="{&quot;Guid&quot;:&quot;4adcb316-6d63-4a9c-802f-9e2eafdd0e98&quot;,&quot;TimeStamp&quot;:&quot;2018-04-19T09:23:48.9146331+10:00&quot;}"/>
</p:tagLst>
</file>

<file path=ppt/tags/tag23.xml><?xml version="1.0" encoding="utf-8"?>
<p:tagLst xmlns:a="http://schemas.openxmlformats.org/drawingml/2006/main" xmlns:r="http://schemas.openxmlformats.org/officeDocument/2006/relationships" xmlns:p="http://schemas.openxmlformats.org/presentationml/2006/main">
  <p:tag name="__MICROSOFT_TRANSLATOR_CLM_SLIDEINFO" val="{&quot;Guid&quot;:&quot;2660fc00-17a8-4e1b-ace6-f432ab1b0a8d&quot;,&quot;TimeStamp&quot;:&quot;2018-04-19T09:23:48.9131313+10:00&quot;}"/>
</p:tagLst>
</file>

<file path=ppt/tags/tag24.xml><?xml version="1.0" encoding="utf-8"?>
<p:tagLst xmlns:a="http://schemas.openxmlformats.org/drawingml/2006/main" xmlns:r="http://schemas.openxmlformats.org/officeDocument/2006/relationships" xmlns:p="http://schemas.openxmlformats.org/presentationml/2006/main">
  <p:tag name="__MICROSOFT_TRANSLATOR_CLM_SLIDEINFO" val="{&quot;Guid&quot;:&quot;8fa9eec8-8eb2-46a8-b23d-f8d03780b7fa&quot;,&quot;TimeStamp&quot;:&quot;2018-04-19T09:23:48.9151345+10:00&quot;}"/>
</p:tagLst>
</file>

<file path=ppt/tags/tag25.xml><?xml version="1.0" encoding="utf-8"?>
<p:tagLst xmlns:a="http://schemas.openxmlformats.org/drawingml/2006/main" xmlns:r="http://schemas.openxmlformats.org/officeDocument/2006/relationships" xmlns:p="http://schemas.openxmlformats.org/presentationml/2006/main">
  <p:tag name="__MICROSOFT_TRANSLATOR_CLM_SLIDEINFO" val="{&quot;Guid&quot;:&quot;10813046-89ad-44d8-b257-c9af20915359&quot;,&quot;TimeStamp&quot;:&quot;2018-04-19T09:23:48.9151345+10:00&quot;}"/>
</p:tagLst>
</file>

<file path=ppt/tags/tag26.xml><?xml version="1.0" encoding="utf-8"?>
<p:tagLst xmlns:a="http://schemas.openxmlformats.org/drawingml/2006/main" xmlns:r="http://schemas.openxmlformats.org/officeDocument/2006/relationships" xmlns:p="http://schemas.openxmlformats.org/presentationml/2006/main">
  <p:tag name="__MICROSOFT_TRANSLATOR_CLM_SLIDEINFO" val="{&quot;Guid&quot;:&quot;0f74b76c-37ed-4cc3-a1f2-4f1cbd67ecf5&quot;,&quot;TimeStamp&quot;:&quot;2018-04-19T09:23:48.9146331+10:00&quot;}"/>
</p:tagLst>
</file>

<file path=ppt/tags/tag27.xml><?xml version="1.0" encoding="utf-8"?>
<p:tagLst xmlns:a="http://schemas.openxmlformats.org/drawingml/2006/main" xmlns:r="http://schemas.openxmlformats.org/officeDocument/2006/relationships" xmlns:p="http://schemas.openxmlformats.org/presentationml/2006/main">
  <p:tag name="__MICROSOFT_TRANSLATOR_CLM_SLIDEINFO" val="{&quot;Guid&quot;:&quot;dd140c84-fe66-4e7b-8022-e6bd82edbb03&quot;,&quot;TimeStamp&quot;:&quot;2018-04-19T09:23:48.9146331+10:00&quot;}"/>
</p:tagLst>
</file>

<file path=ppt/tags/tag28.xml><?xml version="1.0" encoding="utf-8"?>
<p:tagLst xmlns:a="http://schemas.openxmlformats.org/drawingml/2006/main" xmlns:r="http://schemas.openxmlformats.org/officeDocument/2006/relationships" xmlns:p="http://schemas.openxmlformats.org/presentationml/2006/main">
  <p:tag name="__MICROSOFT_TRANSLATOR_CLM_SLIDEINFO" val="{&quot;Guid&quot;:&quot;35652c21-b98d-40bd-bc4c-1ad1127c7537&quot;,&quot;TimeStamp&quot;:&quot;2018-04-19T09:23:48.9146331+10:00&quot;}"/>
</p:tagLst>
</file>

<file path=ppt/tags/tag29.xml><?xml version="1.0" encoding="utf-8"?>
<p:tagLst xmlns:a="http://schemas.openxmlformats.org/drawingml/2006/main" xmlns:r="http://schemas.openxmlformats.org/officeDocument/2006/relationships" xmlns:p="http://schemas.openxmlformats.org/presentationml/2006/main">
  <p:tag name="__MICROSOFT_TRANSLATOR_CLM_SLIDEINFO" val="{&quot;Guid&quot;:&quot;0313126a-197a-4faf-9752-833ba6e370a6&quot;,&quot;TimeStamp&quot;:&quot;2018-04-19T09:23:48.9146331+10:00&quot;}"/>
</p:tagLst>
</file>

<file path=ppt/tags/tag3.xml><?xml version="1.0" encoding="utf-8"?>
<p:tagLst xmlns:a="http://schemas.openxmlformats.org/drawingml/2006/main" xmlns:r="http://schemas.openxmlformats.org/officeDocument/2006/relationships" xmlns:p="http://schemas.openxmlformats.org/presentationml/2006/main">
  <p:tag name="__MICROSOFT_TRANSLATOR_CLM_SLIDEINFO" val="{&quot;Guid&quot;:&quot;69228346-687a-4dd2-b4ab-e67d6ab619af&quot;,&quot;TimeStamp&quot;:&quot;2018-04-19T09:23:48.9126239+10:00&quot;}"/>
</p:tagLst>
</file>

<file path=ppt/tags/tag30.xml><?xml version="1.0" encoding="utf-8"?>
<p:tagLst xmlns:a="http://schemas.openxmlformats.org/drawingml/2006/main" xmlns:r="http://schemas.openxmlformats.org/officeDocument/2006/relationships" xmlns:p="http://schemas.openxmlformats.org/presentationml/2006/main">
  <p:tag name="__MICROSOFT_TRANSLATOR_CLM_SLIDEINFO" val="{&quot;Guid&quot;:&quot;2660fc00-17a8-4e1b-ace6-f432ab1b0a8d&quot;,&quot;TimeStamp&quot;:&quot;2018-04-19T09:23:48.9131313+10:00&quot;}"/>
</p:tagLst>
</file>

<file path=ppt/tags/tag31.xml><?xml version="1.0" encoding="utf-8"?>
<p:tagLst xmlns:a="http://schemas.openxmlformats.org/drawingml/2006/main" xmlns:r="http://schemas.openxmlformats.org/officeDocument/2006/relationships" xmlns:p="http://schemas.openxmlformats.org/presentationml/2006/main">
  <p:tag name="__MICROSOFT_TRANSLATOR_CLM_SLIDEINFO" val="{&quot;Guid&quot;:&quot;8fa9eec8-8eb2-46a8-b23d-f8d03780b7fa&quot;,&quot;TimeStamp&quot;:&quot;2018-04-19T09:23:48.9151345+10:00&quot;}"/>
</p:tagLst>
</file>

<file path=ppt/tags/tag32.xml><?xml version="1.0" encoding="utf-8"?>
<p:tagLst xmlns:a="http://schemas.openxmlformats.org/drawingml/2006/main" xmlns:r="http://schemas.openxmlformats.org/officeDocument/2006/relationships" xmlns:p="http://schemas.openxmlformats.org/presentationml/2006/main">
  <p:tag name="__MICROSOFT_TRANSLATOR_CLM_SLIDEINFO" val="{&quot;Guid&quot;:&quot;0313126a-197a-4faf-9752-833ba6e370a6&quot;,&quot;TimeStamp&quot;:&quot;2018-04-19T09:23:48.9146331+10:00&quot;}"/>
</p:tagLst>
</file>

<file path=ppt/tags/tag33.xml><?xml version="1.0" encoding="utf-8"?>
<p:tagLst xmlns:a="http://schemas.openxmlformats.org/drawingml/2006/main" xmlns:r="http://schemas.openxmlformats.org/officeDocument/2006/relationships" xmlns:p="http://schemas.openxmlformats.org/presentationml/2006/main">
  <p:tag name="__MICROSOFT_TRANSLATOR_CLM_SLIDEINFO" val="{&quot;Guid&quot;:&quot;8fa9eec8-8eb2-46a8-b23d-f8d03780b7fa&quot;,&quot;TimeStamp&quot;:&quot;2018-04-19T09:23:48.9151345+10:00&quot;}"/>
</p:tagLst>
</file>

<file path=ppt/tags/tag34.xml><?xml version="1.0" encoding="utf-8"?>
<p:tagLst xmlns:a="http://schemas.openxmlformats.org/drawingml/2006/main" xmlns:r="http://schemas.openxmlformats.org/officeDocument/2006/relationships" xmlns:p="http://schemas.openxmlformats.org/presentationml/2006/main">
  <p:tag name="__MICROSOFT_TRANSLATOR_CLM_SLIDEINFO" val="{&quot;Guid&quot;:&quot;c53c2c69-335c-457c-b2e6-33da84b70612&quot;,&quot;TimeStamp&quot;:&quot;2018-04-19T09:23:48.9136327+10:00&quot;}"/>
</p:tagLst>
</file>

<file path=ppt/tags/tag35.xml><?xml version="1.0" encoding="utf-8"?>
<p:tagLst xmlns:a="http://schemas.openxmlformats.org/drawingml/2006/main" xmlns:r="http://schemas.openxmlformats.org/officeDocument/2006/relationships" xmlns:p="http://schemas.openxmlformats.org/presentationml/2006/main">
  <p:tag name="__MICROSOFT_TRANSLATOR_CLM_SLIDEINFO" val="{&quot;Guid&quot;:&quot;da3793d4-802a-45ac-886a-08c2512b96d6&quot;,&quot;TimeStamp&quot;:&quot;2018-04-19T09:23:48.9136327+10:00&quot;}"/>
</p:tagLst>
</file>

<file path=ppt/tags/tag36.xml><?xml version="1.0" encoding="utf-8"?>
<p:tagLst xmlns:a="http://schemas.openxmlformats.org/drawingml/2006/main" xmlns:r="http://schemas.openxmlformats.org/officeDocument/2006/relationships" xmlns:p="http://schemas.openxmlformats.org/presentationml/2006/main">
  <p:tag name="__MICROSOFT_TRANSLATOR_CLM_SLIDEINFO" val="{&quot;Guid&quot;:&quot;e2dc337d-9184-4a17-8b83-fb9f4768b723&quot;,&quot;TimeStamp&quot;:&quot;2018-04-19T09:23:48.9136327+10:00&quot;}"/>
</p:tagLst>
</file>

<file path=ppt/tags/tag37.xml><?xml version="1.0" encoding="utf-8"?>
<p:tagLst xmlns:a="http://schemas.openxmlformats.org/drawingml/2006/main" xmlns:r="http://schemas.openxmlformats.org/officeDocument/2006/relationships" xmlns:p="http://schemas.openxmlformats.org/presentationml/2006/main">
  <p:tag name="__MICROSOFT_TRANSLATOR_CLM_SLIDEINFO" val="{&quot;Guid&quot;:&quot;88e50f0e-5306-4997-bc82-84c7198eb63a&quot;,&quot;TimeStamp&quot;:&quot;2018-04-19T09:23:48.9136327+10:00&quot;}"/>
</p:tagLst>
</file>

<file path=ppt/tags/tag38.xml><?xml version="1.0" encoding="utf-8"?>
<p:tagLst xmlns:a="http://schemas.openxmlformats.org/drawingml/2006/main" xmlns:r="http://schemas.openxmlformats.org/officeDocument/2006/relationships" xmlns:p="http://schemas.openxmlformats.org/presentationml/2006/main">
  <p:tag name="__MICROSOFT_TRANSLATOR_CLM_SLIDEINFO" val="{&quot;Guid&quot;:&quot;ffb068d5-b7af-4e70-acef-458f65d76fdc&quot;,&quot;TimeStamp&quot;:&quot;2018-04-19T09:23:48.914132+10:00&quot;}"/>
</p:tagLst>
</file>

<file path=ppt/tags/tag39.xml><?xml version="1.0" encoding="utf-8"?>
<p:tagLst xmlns:a="http://schemas.openxmlformats.org/drawingml/2006/main" xmlns:r="http://schemas.openxmlformats.org/officeDocument/2006/relationships" xmlns:p="http://schemas.openxmlformats.org/presentationml/2006/main">
  <p:tag name="__MICROSOFT_TRANSLATOR_CLM_SLIDEINFO" val="{&quot;Guid&quot;:&quot;efae5699-dc53-49ce-b473-a123c0166056&quot;,&quot;TimeStamp&quot;:&quot;2018-04-19T09:23:48.9146331+10:00&quot;}"/>
</p:tagLst>
</file>

<file path=ppt/tags/tag4.xml><?xml version="1.0" encoding="utf-8"?>
<p:tagLst xmlns:a="http://schemas.openxmlformats.org/drawingml/2006/main" xmlns:r="http://schemas.openxmlformats.org/officeDocument/2006/relationships" xmlns:p="http://schemas.openxmlformats.org/presentationml/2006/main">
  <p:tag name="__MICROSOFT_TRANSLATOR_CLM_SLIDEINFO" val="{&quot;Guid&quot;:&quot;b2231d42-d4f5-42d8-9dd1-13cc30ff9d4c&quot;,&quot;TimeStamp&quot;:&quot;2018-04-19T09:23:48.9126239+10:00&quot;}"/>
</p:tagLst>
</file>

<file path=ppt/tags/tag5.xml><?xml version="1.0" encoding="utf-8"?>
<p:tagLst xmlns:a="http://schemas.openxmlformats.org/drawingml/2006/main" xmlns:r="http://schemas.openxmlformats.org/officeDocument/2006/relationships" xmlns:p="http://schemas.openxmlformats.org/presentationml/2006/main">
  <p:tag name="__MICROSOFT_TRANSLATOR_CLM_SLIDEINFO" val="{&quot;Guid&quot;:&quot;a914f4b0-9681-4ba5-a3d4-fa4f7fbacae9&quot;,&quot;TimeStamp&quot;:&quot;2018-04-19T09:23:48.9131313+10:00&quot;}"/>
</p:tagLst>
</file>

<file path=ppt/tags/tag6.xml><?xml version="1.0" encoding="utf-8"?>
<p:tagLst xmlns:a="http://schemas.openxmlformats.org/drawingml/2006/main" xmlns:r="http://schemas.openxmlformats.org/officeDocument/2006/relationships" xmlns:p="http://schemas.openxmlformats.org/presentationml/2006/main">
  <p:tag name="__MICROSOFT_TRANSLATOR_CLM_SLIDEINFO" val="{&quot;Guid&quot;:&quot;8fa9eec8-8eb2-46a8-b23d-f8d03780b7fa&quot;,&quot;TimeStamp&quot;:&quot;2018-04-19T09:23:48.9151345+10:00&quot;}"/>
</p:tagLst>
</file>

<file path=ppt/tags/tag7.xml><?xml version="1.0" encoding="utf-8"?>
<p:tagLst xmlns:a="http://schemas.openxmlformats.org/drawingml/2006/main" xmlns:r="http://schemas.openxmlformats.org/officeDocument/2006/relationships" xmlns:p="http://schemas.openxmlformats.org/presentationml/2006/main">
  <p:tag name="__MICROSOFT_TRANSLATOR_CLM_SLIDEINFO" val="{&quot;Guid&quot;:&quot;105d81af-bc4e-499c-b037-232042c8ea36&quot;,&quot;TimeStamp&quot;:&quot;2018-04-19T09:23:48.9131313+10:00&quot;}"/>
</p:tagLst>
</file>

<file path=ppt/tags/tag8.xml><?xml version="1.0" encoding="utf-8"?>
<p:tagLst xmlns:a="http://schemas.openxmlformats.org/drawingml/2006/main" xmlns:r="http://schemas.openxmlformats.org/officeDocument/2006/relationships" xmlns:p="http://schemas.openxmlformats.org/presentationml/2006/main">
  <p:tag name="__MICROSOFT_TRANSLATOR_CLM_SLIDEINFO" val="{&quot;Guid&quot;:&quot;2660fc00-17a8-4e1b-ace6-f432ab1b0a8d&quot;,&quot;TimeStamp&quot;:&quot;2018-04-19T09:23:48.9131313+10:00&quot;}"/>
</p:tagLst>
</file>

<file path=ppt/tags/tag9.xml><?xml version="1.0" encoding="utf-8"?>
<p:tagLst xmlns:a="http://schemas.openxmlformats.org/drawingml/2006/main" xmlns:r="http://schemas.openxmlformats.org/officeDocument/2006/relationships" xmlns:p="http://schemas.openxmlformats.org/presentationml/2006/main">
  <p:tag name="__MICROSOFT_TRANSLATOR_CLM_SLIDEINFO" val="{&quot;Guid&quot;:&quot;8fa9eec8-8eb2-46a8-b23d-f8d03780b7fa&quot;,&quot;TimeStamp&quot;:&quot;2018-04-19T09:23:48.9151345+10:00&quot;}"/>
</p:tagLst>
</file>

<file path=ppt/theme/theme1.xml><?xml version="1.0" encoding="utf-8"?>
<a:theme xmlns:a="http://schemas.openxmlformats.org/drawingml/2006/main" name="Dumain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4092</TotalTime>
  <Words>6022</Words>
  <Application>Microsoft Office PowerPoint</Application>
  <PresentationFormat>On-screen Show (16:9)</PresentationFormat>
  <Paragraphs>340</Paragraphs>
  <Slides>42</Slides>
  <Notes>42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Hind</vt:lpstr>
      <vt:lpstr>Consolas</vt:lpstr>
      <vt:lpstr>Calibri</vt:lpstr>
      <vt:lpstr>Dumaine</vt:lpstr>
      <vt:lpstr>Secure Azure Deployment Patterns</vt:lpstr>
      <vt:lpstr>Kieran Jacobsen</vt:lpstr>
      <vt:lpstr>A Big Thanks To Our Sponsors:</vt:lpstr>
      <vt:lpstr>PowerPoint Presentation</vt:lpstr>
      <vt:lpstr>A Typical Web App</vt:lpstr>
      <vt:lpstr>The Web App</vt:lpstr>
      <vt:lpstr>PowerPoint Presentation</vt:lpstr>
      <vt:lpstr> Securing Azure SQL</vt:lpstr>
      <vt:lpstr>Admin Password</vt:lpstr>
      <vt:lpstr>Azure AD Authentication</vt:lpstr>
      <vt:lpstr>Transparent Data Encryption</vt:lpstr>
      <vt:lpstr>Auditing and Threat Detection</vt:lpstr>
      <vt:lpstr>Vulnerability Assessment</vt:lpstr>
      <vt:lpstr>Other Considerations</vt:lpstr>
      <vt:lpstr>Azure App Gateway</vt:lpstr>
      <vt:lpstr>App Gateway</vt:lpstr>
      <vt:lpstr>PowerPoint Presentation</vt:lpstr>
      <vt:lpstr>PowerPoint Presentation</vt:lpstr>
      <vt:lpstr>Deployment Models</vt:lpstr>
      <vt:lpstr>PowerPoint Presentation</vt:lpstr>
      <vt:lpstr>App Service Environments</vt:lpstr>
      <vt:lpstr>Why use ASE?</vt:lpstr>
      <vt:lpstr>ASE Concepts</vt:lpstr>
      <vt:lpstr>PowerPoint Presentation</vt:lpstr>
      <vt:lpstr>Restricting Inbound Access</vt:lpstr>
      <vt:lpstr>PowerPoint Presentation</vt:lpstr>
      <vt:lpstr>PowerPoint Presentation</vt:lpstr>
      <vt:lpstr>13,324,335</vt:lpstr>
      <vt:lpstr>392,192</vt:lpstr>
      <vt:lpstr>Virtual Network Endpoints</vt:lpstr>
      <vt:lpstr>Beware</vt:lpstr>
      <vt:lpstr>PowerPoint Presentation</vt:lpstr>
      <vt:lpstr>Restricting Network Flows</vt:lpstr>
      <vt:lpstr>Restricting Network Flows</vt:lpstr>
      <vt:lpstr>VM Mgmt Connections</vt:lpstr>
      <vt:lpstr>ARM Templates</vt:lpstr>
      <vt:lpstr>ARM Templates</vt:lpstr>
      <vt:lpstr>Credentials and ARM Templates</vt:lpstr>
      <vt:lpstr>PowerPoint Presentation</vt:lpstr>
      <vt:lpstr>PowerPoint Presentation</vt:lpstr>
      <vt:lpstr>PowerPoint Presentation</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Kieran Jacobsen</dc:creator>
  <cp:lastModifiedBy>Kieran Jacobsen</cp:lastModifiedBy>
  <cp:revision>1</cp:revision>
  <dcterms:modified xsi:type="dcterms:W3CDTF">2018-04-20T23:18:07Z</dcterms:modified>
</cp:coreProperties>
</file>